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0"/>
  </p:notesMasterIdLst>
  <p:sldIdLst>
    <p:sldId id="371" r:id="rId2"/>
    <p:sldId id="299" r:id="rId3"/>
    <p:sldId id="300" r:id="rId4"/>
    <p:sldId id="455" r:id="rId5"/>
    <p:sldId id="372" r:id="rId6"/>
    <p:sldId id="411" r:id="rId7"/>
    <p:sldId id="435" r:id="rId8"/>
    <p:sldId id="436" r:id="rId9"/>
    <p:sldId id="449" r:id="rId10"/>
    <p:sldId id="437" r:id="rId11"/>
    <p:sldId id="438" r:id="rId12"/>
    <p:sldId id="451" r:id="rId13"/>
    <p:sldId id="452" r:id="rId14"/>
    <p:sldId id="439" r:id="rId15"/>
    <p:sldId id="440" r:id="rId16"/>
    <p:sldId id="453" r:id="rId17"/>
    <p:sldId id="441" r:id="rId18"/>
    <p:sldId id="442" r:id="rId19"/>
    <p:sldId id="443" r:id="rId20"/>
    <p:sldId id="454" r:id="rId21"/>
    <p:sldId id="444" r:id="rId22"/>
    <p:sldId id="445" r:id="rId23"/>
    <p:sldId id="446" r:id="rId24"/>
    <p:sldId id="447" r:id="rId25"/>
    <p:sldId id="448" r:id="rId26"/>
    <p:sldId id="274" r:id="rId27"/>
    <p:sldId id="298" r:id="rId28"/>
    <p:sldId id="400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E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114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A633AFD-D51E-4EC2-9F31-D6B7C34F737E}" type="doc">
      <dgm:prSet loTypeId="urn:microsoft.com/office/officeart/2005/8/layout/bProcess3" loCatId="process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E52F77B8-39AE-4818-9B79-DC3B2E1E1D1F}">
      <dgm:prSet phldrT="[Text]"/>
      <dgm:spPr/>
      <dgm:t>
        <a:bodyPr/>
        <a:lstStyle/>
        <a:p>
          <a:r>
            <a:rPr lang="en-US" dirty="0"/>
            <a:t>Unit Testing</a:t>
          </a:r>
        </a:p>
      </dgm:t>
    </dgm:pt>
    <dgm:pt modelId="{664067E7-CD00-486E-BE02-232869A96F00}" type="parTrans" cxnId="{2714B4B0-29B5-43B3-AA94-C6E123BE3AFD}">
      <dgm:prSet/>
      <dgm:spPr/>
      <dgm:t>
        <a:bodyPr/>
        <a:lstStyle/>
        <a:p>
          <a:endParaRPr lang="en-US"/>
        </a:p>
      </dgm:t>
    </dgm:pt>
    <dgm:pt modelId="{E16CA269-4CC6-435F-9EB4-1E168643B759}" type="sibTrans" cxnId="{2714B4B0-29B5-43B3-AA94-C6E123BE3AFD}">
      <dgm:prSet/>
      <dgm:spPr>
        <a:ln w="25400"/>
      </dgm:spPr>
      <dgm:t>
        <a:bodyPr/>
        <a:lstStyle/>
        <a:p>
          <a:endParaRPr lang="en-US"/>
        </a:p>
      </dgm:t>
    </dgm:pt>
    <dgm:pt modelId="{8E2FDE67-C257-4558-B67C-E54154433210}">
      <dgm:prSet phldrT="[Text]"/>
      <dgm:spPr/>
      <dgm:t>
        <a:bodyPr/>
        <a:lstStyle/>
        <a:p>
          <a:r>
            <a:rPr lang="en-US" dirty="0"/>
            <a:t>Integration Testing</a:t>
          </a:r>
        </a:p>
      </dgm:t>
    </dgm:pt>
    <dgm:pt modelId="{61473ECD-01A7-47BA-8098-02CAF5B2F96D}" type="parTrans" cxnId="{F04DE08A-EFCB-4108-852F-C01865A16E02}">
      <dgm:prSet/>
      <dgm:spPr/>
      <dgm:t>
        <a:bodyPr/>
        <a:lstStyle/>
        <a:p>
          <a:endParaRPr lang="en-US"/>
        </a:p>
      </dgm:t>
    </dgm:pt>
    <dgm:pt modelId="{ACABA212-1077-4B93-9274-CAFDE91F8792}" type="sibTrans" cxnId="{F04DE08A-EFCB-4108-852F-C01865A16E02}">
      <dgm:prSet/>
      <dgm:spPr>
        <a:ln w="25400"/>
      </dgm:spPr>
      <dgm:t>
        <a:bodyPr/>
        <a:lstStyle/>
        <a:p>
          <a:endParaRPr lang="en-US"/>
        </a:p>
      </dgm:t>
    </dgm:pt>
    <dgm:pt modelId="{CF962E92-4E8B-4DED-AE6A-F9C323101C08}">
      <dgm:prSet phldrT="[Text]"/>
      <dgm:spPr/>
      <dgm:t>
        <a:bodyPr/>
        <a:lstStyle/>
        <a:p>
          <a:r>
            <a:rPr lang="en-US" dirty="0"/>
            <a:t>Alpha Testing</a:t>
          </a:r>
        </a:p>
      </dgm:t>
    </dgm:pt>
    <dgm:pt modelId="{16273585-1180-4BB9-A4C3-0026DC3D5566}" type="parTrans" cxnId="{4144F1D0-E475-43E2-87B6-325B2B0D64FD}">
      <dgm:prSet/>
      <dgm:spPr/>
      <dgm:t>
        <a:bodyPr/>
        <a:lstStyle/>
        <a:p>
          <a:endParaRPr lang="en-US"/>
        </a:p>
      </dgm:t>
    </dgm:pt>
    <dgm:pt modelId="{F71E2CC5-AC22-4E8A-B6B5-1D12CD5F2C46}" type="sibTrans" cxnId="{4144F1D0-E475-43E2-87B6-325B2B0D64FD}">
      <dgm:prSet/>
      <dgm:spPr>
        <a:ln w="25400"/>
      </dgm:spPr>
      <dgm:t>
        <a:bodyPr/>
        <a:lstStyle/>
        <a:p>
          <a:endParaRPr lang="en-US"/>
        </a:p>
      </dgm:t>
    </dgm:pt>
    <dgm:pt modelId="{465E5D20-36A9-4171-AE80-60215C0032FE}">
      <dgm:prSet phldrT="[Text]"/>
      <dgm:spPr/>
      <dgm:t>
        <a:bodyPr/>
        <a:lstStyle/>
        <a:p>
          <a:r>
            <a:rPr lang="en-US" dirty="0"/>
            <a:t>Beta Testing</a:t>
          </a:r>
        </a:p>
      </dgm:t>
    </dgm:pt>
    <dgm:pt modelId="{B0D19749-737B-45AF-913E-85AF075F54E2}" type="parTrans" cxnId="{433D36BD-2227-43AB-8148-8B14B56AE1F9}">
      <dgm:prSet/>
      <dgm:spPr/>
      <dgm:t>
        <a:bodyPr/>
        <a:lstStyle/>
        <a:p>
          <a:endParaRPr lang="en-US"/>
        </a:p>
      </dgm:t>
    </dgm:pt>
    <dgm:pt modelId="{ABA330A0-21FA-4596-9114-9444FEDD03F3}" type="sibTrans" cxnId="{433D36BD-2227-43AB-8148-8B14B56AE1F9}">
      <dgm:prSet/>
      <dgm:spPr/>
      <dgm:t>
        <a:bodyPr/>
        <a:lstStyle/>
        <a:p>
          <a:endParaRPr lang="en-US"/>
        </a:p>
      </dgm:t>
    </dgm:pt>
    <dgm:pt modelId="{F4CC4B05-774F-4447-9C66-CE0B98A9423C}" type="pres">
      <dgm:prSet presAssocID="{DA633AFD-D51E-4EC2-9F31-D6B7C34F737E}" presName="Name0" presStyleCnt="0">
        <dgm:presLayoutVars>
          <dgm:dir/>
          <dgm:resizeHandles val="exact"/>
        </dgm:presLayoutVars>
      </dgm:prSet>
      <dgm:spPr/>
    </dgm:pt>
    <dgm:pt modelId="{65ECFE52-4ACE-46C1-A447-9949306A8691}" type="pres">
      <dgm:prSet presAssocID="{E52F77B8-39AE-4818-9B79-DC3B2E1E1D1F}" presName="node" presStyleLbl="node1" presStyleIdx="0" presStyleCnt="4">
        <dgm:presLayoutVars>
          <dgm:bulletEnabled val="1"/>
        </dgm:presLayoutVars>
      </dgm:prSet>
      <dgm:spPr/>
    </dgm:pt>
    <dgm:pt modelId="{C979F75B-3942-4996-BCCC-ACEE1B5EFD99}" type="pres">
      <dgm:prSet presAssocID="{E16CA269-4CC6-435F-9EB4-1E168643B759}" presName="sibTrans" presStyleLbl="sibTrans1D1" presStyleIdx="0" presStyleCnt="3"/>
      <dgm:spPr/>
    </dgm:pt>
    <dgm:pt modelId="{F666DFF3-36B3-4D6E-98C1-B7177C06ABB5}" type="pres">
      <dgm:prSet presAssocID="{E16CA269-4CC6-435F-9EB4-1E168643B759}" presName="connectorText" presStyleLbl="sibTrans1D1" presStyleIdx="0" presStyleCnt="3"/>
      <dgm:spPr/>
    </dgm:pt>
    <dgm:pt modelId="{59D3CAC0-54BB-4A0B-8B48-0057F8B422B6}" type="pres">
      <dgm:prSet presAssocID="{8E2FDE67-C257-4558-B67C-E54154433210}" presName="node" presStyleLbl="node1" presStyleIdx="1" presStyleCnt="4">
        <dgm:presLayoutVars>
          <dgm:bulletEnabled val="1"/>
        </dgm:presLayoutVars>
      </dgm:prSet>
      <dgm:spPr/>
    </dgm:pt>
    <dgm:pt modelId="{85C5F7CE-2DBD-4207-8524-BB8A211C74B3}" type="pres">
      <dgm:prSet presAssocID="{ACABA212-1077-4B93-9274-CAFDE91F8792}" presName="sibTrans" presStyleLbl="sibTrans1D1" presStyleIdx="1" presStyleCnt="3"/>
      <dgm:spPr/>
    </dgm:pt>
    <dgm:pt modelId="{2FAC1119-C2F7-458D-8360-C482C600EE11}" type="pres">
      <dgm:prSet presAssocID="{ACABA212-1077-4B93-9274-CAFDE91F8792}" presName="connectorText" presStyleLbl="sibTrans1D1" presStyleIdx="1" presStyleCnt="3"/>
      <dgm:spPr/>
    </dgm:pt>
    <dgm:pt modelId="{54AA93C6-E49A-41F4-AE57-22CFD394FC48}" type="pres">
      <dgm:prSet presAssocID="{CF962E92-4E8B-4DED-AE6A-F9C323101C08}" presName="node" presStyleLbl="node1" presStyleIdx="2" presStyleCnt="4">
        <dgm:presLayoutVars>
          <dgm:bulletEnabled val="1"/>
        </dgm:presLayoutVars>
      </dgm:prSet>
      <dgm:spPr/>
    </dgm:pt>
    <dgm:pt modelId="{D297F6D5-5A19-4D08-A288-06F2C2D87108}" type="pres">
      <dgm:prSet presAssocID="{F71E2CC5-AC22-4E8A-B6B5-1D12CD5F2C46}" presName="sibTrans" presStyleLbl="sibTrans1D1" presStyleIdx="2" presStyleCnt="3"/>
      <dgm:spPr/>
    </dgm:pt>
    <dgm:pt modelId="{B101BC91-00D4-453D-BF0F-181DA47FEF14}" type="pres">
      <dgm:prSet presAssocID="{F71E2CC5-AC22-4E8A-B6B5-1D12CD5F2C46}" presName="connectorText" presStyleLbl="sibTrans1D1" presStyleIdx="2" presStyleCnt="3"/>
      <dgm:spPr/>
    </dgm:pt>
    <dgm:pt modelId="{15BA1097-3655-4221-B596-C8905E31FDBB}" type="pres">
      <dgm:prSet presAssocID="{465E5D20-36A9-4171-AE80-60215C0032FE}" presName="node" presStyleLbl="node1" presStyleIdx="3" presStyleCnt="4" custLinFactNeighborY="7146">
        <dgm:presLayoutVars>
          <dgm:bulletEnabled val="1"/>
        </dgm:presLayoutVars>
      </dgm:prSet>
      <dgm:spPr/>
    </dgm:pt>
  </dgm:ptLst>
  <dgm:cxnLst>
    <dgm:cxn modelId="{3C8A7815-A8C4-4F6B-81F0-B11EF6E99849}" type="presOf" srcId="{CF962E92-4E8B-4DED-AE6A-F9C323101C08}" destId="{54AA93C6-E49A-41F4-AE57-22CFD394FC48}" srcOrd="0" destOrd="0" presId="urn:microsoft.com/office/officeart/2005/8/layout/bProcess3"/>
    <dgm:cxn modelId="{43FF1926-AD65-4D7A-B096-AF169665D4AA}" type="presOf" srcId="{E16CA269-4CC6-435F-9EB4-1E168643B759}" destId="{C979F75B-3942-4996-BCCC-ACEE1B5EFD99}" srcOrd="0" destOrd="0" presId="urn:microsoft.com/office/officeart/2005/8/layout/bProcess3"/>
    <dgm:cxn modelId="{6D6CA563-E3DE-44F8-B42C-42D5E84D5AEC}" type="presOf" srcId="{E16CA269-4CC6-435F-9EB4-1E168643B759}" destId="{F666DFF3-36B3-4D6E-98C1-B7177C06ABB5}" srcOrd="1" destOrd="0" presId="urn:microsoft.com/office/officeart/2005/8/layout/bProcess3"/>
    <dgm:cxn modelId="{116D7549-CC95-4736-A1C1-BB110BB57147}" type="presOf" srcId="{DA633AFD-D51E-4EC2-9F31-D6B7C34F737E}" destId="{F4CC4B05-774F-4447-9C66-CE0B98A9423C}" srcOrd="0" destOrd="0" presId="urn:microsoft.com/office/officeart/2005/8/layout/bProcess3"/>
    <dgm:cxn modelId="{DF6D2374-A2DA-468F-923B-379423140E8E}" type="presOf" srcId="{ACABA212-1077-4B93-9274-CAFDE91F8792}" destId="{2FAC1119-C2F7-458D-8360-C482C600EE11}" srcOrd="1" destOrd="0" presId="urn:microsoft.com/office/officeart/2005/8/layout/bProcess3"/>
    <dgm:cxn modelId="{DEB1A459-001B-45C1-83DF-B72ABAA57741}" type="presOf" srcId="{8E2FDE67-C257-4558-B67C-E54154433210}" destId="{59D3CAC0-54BB-4A0B-8B48-0057F8B422B6}" srcOrd="0" destOrd="0" presId="urn:microsoft.com/office/officeart/2005/8/layout/bProcess3"/>
    <dgm:cxn modelId="{F04DE08A-EFCB-4108-852F-C01865A16E02}" srcId="{DA633AFD-D51E-4EC2-9F31-D6B7C34F737E}" destId="{8E2FDE67-C257-4558-B67C-E54154433210}" srcOrd="1" destOrd="0" parTransId="{61473ECD-01A7-47BA-8098-02CAF5B2F96D}" sibTransId="{ACABA212-1077-4B93-9274-CAFDE91F8792}"/>
    <dgm:cxn modelId="{4F432FA5-7CD4-4372-88D3-C04EEF68052A}" type="presOf" srcId="{465E5D20-36A9-4171-AE80-60215C0032FE}" destId="{15BA1097-3655-4221-B596-C8905E31FDBB}" srcOrd="0" destOrd="0" presId="urn:microsoft.com/office/officeart/2005/8/layout/bProcess3"/>
    <dgm:cxn modelId="{2714B4B0-29B5-43B3-AA94-C6E123BE3AFD}" srcId="{DA633AFD-D51E-4EC2-9F31-D6B7C34F737E}" destId="{E52F77B8-39AE-4818-9B79-DC3B2E1E1D1F}" srcOrd="0" destOrd="0" parTransId="{664067E7-CD00-486E-BE02-232869A96F00}" sibTransId="{E16CA269-4CC6-435F-9EB4-1E168643B759}"/>
    <dgm:cxn modelId="{433D36BD-2227-43AB-8148-8B14B56AE1F9}" srcId="{DA633AFD-D51E-4EC2-9F31-D6B7C34F737E}" destId="{465E5D20-36A9-4171-AE80-60215C0032FE}" srcOrd="3" destOrd="0" parTransId="{B0D19749-737B-45AF-913E-85AF075F54E2}" sibTransId="{ABA330A0-21FA-4596-9114-9444FEDD03F3}"/>
    <dgm:cxn modelId="{4144F1D0-E475-43E2-87B6-325B2B0D64FD}" srcId="{DA633AFD-D51E-4EC2-9F31-D6B7C34F737E}" destId="{CF962E92-4E8B-4DED-AE6A-F9C323101C08}" srcOrd="2" destOrd="0" parTransId="{16273585-1180-4BB9-A4C3-0026DC3D5566}" sibTransId="{F71E2CC5-AC22-4E8A-B6B5-1D12CD5F2C46}"/>
    <dgm:cxn modelId="{183A49D2-1B6C-42B6-9E2E-95C0D78F4AA8}" type="presOf" srcId="{ACABA212-1077-4B93-9274-CAFDE91F8792}" destId="{85C5F7CE-2DBD-4207-8524-BB8A211C74B3}" srcOrd="0" destOrd="0" presId="urn:microsoft.com/office/officeart/2005/8/layout/bProcess3"/>
    <dgm:cxn modelId="{968C13D4-3B51-43F8-98D0-2A623FA44690}" type="presOf" srcId="{F71E2CC5-AC22-4E8A-B6B5-1D12CD5F2C46}" destId="{D297F6D5-5A19-4D08-A288-06F2C2D87108}" srcOrd="0" destOrd="0" presId="urn:microsoft.com/office/officeart/2005/8/layout/bProcess3"/>
    <dgm:cxn modelId="{8239A9E1-0B3B-4326-8CB6-E94D4C2B634E}" type="presOf" srcId="{E52F77B8-39AE-4818-9B79-DC3B2E1E1D1F}" destId="{65ECFE52-4ACE-46C1-A447-9949306A8691}" srcOrd="0" destOrd="0" presId="urn:microsoft.com/office/officeart/2005/8/layout/bProcess3"/>
    <dgm:cxn modelId="{072BFCFB-F81A-4FD8-8BC7-5B8D161D8017}" type="presOf" srcId="{F71E2CC5-AC22-4E8A-B6B5-1D12CD5F2C46}" destId="{B101BC91-00D4-453D-BF0F-181DA47FEF14}" srcOrd="1" destOrd="0" presId="urn:microsoft.com/office/officeart/2005/8/layout/bProcess3"/>
    <dgm:cxn modelId="{E7AD1C54-765E-4B0C-B57B-D9B003D17ABD}" type="presParOf" srcId="{F4CC4B05-774F-4447-9C66-CE0B98A9423C}" destId="{65ECFE52-4ACE-46C1-A447-9949306A8691}" srcOrd="0" destOrd="0" presId="urn:microsoft.com/office/officeart/2005/8/layout/bProcess3"/>
    <dgm:cxn modelId="{BB8249EA-F021-4150-A895-0C3F5A85DAE6}" type="presParOf" srcId="{F4CC4B05-774F-4447-9C66-CE0B98A9423C}" destId="{C979F75B-3942-4996-BCCC-ACEE1B5EFD99}" srcOrd="1" destOrd="0" presId="urn:microsoft.com/office/officeart/2005/8/layout/bProcess3"/>
    <dgm:cxn modelId="{ED72E7FE-984F-4412-A803-ABDCD08CC046}" type="presParOf" srcId="{C979F75B-3942-4996-BCCC-ACEE1B5EFD99}" destId="{F666DFF3-36B3-4D6E-98C1-B7177C06ABB5}" srcOrd="0" destOrd="0" presId="urn:microsoft.com/office/officeart/2005/8/layout/bProcess3"/>
    <dgm:cxn modelId="{99EC12F9-5E17-411E-BE64-EFCF353C9501}" type="presParOf" srcId="{F4CC4B05-774F-4447-9C66-CE0B98A9423C}" destId="{59D3CAC0-54BB-4A0B-8B48-0057F8B422B6}" srcOrd="2" destOrd="0" presId="urn:microsoft.com/office/officeart/2005/8/layout/bProcess3"/>
    <dgm:cxn modelId="{69317A45-8DFD-41DD-90FD-96507E211D73}" type="presParOf" srcId="{F4CC4B05-774F-4447-9C66-CE0B98A9423C}" destId="{85C5F7CE-2DBD-4207-8524-BB8A211C74B3}" srcOrd="3" destOrd="0" presId="urn:microsoft.com/office/officeart/2005/8/layout/bProcess3"/>
    <dgm:cxn modelId="{C2242685-61FE-4447-AF10-BE7ED8835F86}" type="presParOf" srcId="{85C5F7CE-2DBD-4207-8524-BB8A211C74B3}" destId="{2FAC1119-C2F7-458D-8360-C482C600EE11}" srcOrd="0" destOrd="0" presId="urn:microsoft.com/office/officeart/2005/8/layout/bProcess3"/>
    <dgm:cxn modelId="{10CEFEDE-0005-4B5D-9F38-49C50659B7C6}" type="presParOf" srcId="{F4CC4B05-774F-4447-9C66-CE0B98A9423C}" destId="{54AA93C6-E49A-41F4-AE57-22CFD394FC48}" srcOrd="4" destOrd="0" presId="urn:microsoft.com/office/officeart/2005/8/layout/bProcess3"/>
    <dgm:cxn modelId="{93F7A518-9679-455F-B611-9451F4A3F545}" type="presParOf" srcId="{F4CC4B05-774F-4447-9C66-CE0B98A9423C}" destId="{D297F6D5-5A19-4D08-A288-06F2C2D87108}" srcOrd="5" destOrd="0" presId="urn:microsoft.com/office/officeart/2005/8/layout/bProcess3"/>
    <dgm:cxn modelId="{87CC0BD4-B98D-44DE-88EF-3CABD40D3963}" type="presParOf" srcId="{D297F6D5-5A19-4D08-A288-06F2C2D87108}" destId="{B101BC91-00D4-453D-BF0F-181DA47FEF14}" srcOrd="0" destOrd="0" presId="urn:microsoft.com/office/officeart/2005/8/layout/bProcess3"/>
    <dgm:cxn modelId="{8535D195-5856-4F68-AB4D-4221748F447D}" type="presParOf" srcId="{F4CC4B05-774F-4447-9C66-CE0B98A9423C}" destId="{15BA1097-3655-4221-B596-C8905E31FDBB}" srcOrd="6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F7AE1F9-5D75-499A-B3F8-672C91126B1E}" type="doc">
      <dgm:prSet loTypeId="urn:microsoft.com/office/officeart/2008/layout/LinedList" loCatId="hierarchy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FA930DCE-A6E2-43E2-9BE3-393256B85654}">
      <dgm:prSet phldrT="[Text]"/>
      <dgm:spPr/>
      <dgm:t>
        <a:bodyPr/>
        <a:lstStyle/>
        <a:p>
          <a:r>
            <a:rPr lang="en-US" dirty="0"/>
            <a:t>Defect Elimination</a:t>
          </a:r>
        </a:p>
      </dgm:t>
    </dgm:pt>
    <dgm:pt modelId="{36EC871B-FA82-48C4-828A-BB2DE72643E7}" type="parTrans" cxnId="{04F94DA3-7596-4FD4-9F87-7781E9266E97}">
      <dgm:prSet/>
      <dgm:spPr/>
      <dgm:t>
        <a:bodyPr/>
        <a:lstStyle/>
        <a:p>
          <a:endParaRPr lang="en-US"/>
        </a:p>
      </dgm:t>
    </dgm:pt>
    <dgm:pt modelId="{28628A82-9827-4A52-8149-A2FEE3CD5EB9}" type="sibTrans" cxnId="{04F94DA3-7596-4FD4-9F87-7781E9266E97}">
      <dgm:prSet/>
      <dgm:spPr/>
      <dgm:t>
        <a:bodyPr/>
        <a:lstStyle/>
        <a:p>
          <a:endParaRPr lang="en-US"/>
        </a:p>
      </dgm:t>
    </dgm:pt>
    <dgm:pt modelId="{85D48616-441A-49EF-BD2E-A5ACEA03401A}">
      <dgm:prSet phldrT="[Text]"/>
      <dgm:spPr/>
      <dgm:t>
        <a:bodyPr/>
        <a:lstStyle/>
        <a:p>
          <a:r>
            <a:rPr lang="en-US" dirty="0"/>
            <a:t>Defect Prevention</a:t>
          </a:r>
        </a:p>
      </dgm:t>
    </dgm:pt>
    <dgm:pt modelId="{43DFC5B7-339A-46AF-A571-0649C63ACB9D}" type="parTrans" cxnId="{F496DC28-1190-4104-B60B-69B0D338C29E}">
      <dgm:prSet/>
      <dgm:spPr/>
      <dgm:t>
        <a:bodyPr/>
        <a:lstStyle/>
        <a:p>
          <a:endParaRPr lang="en-US"/>
        </a:p>
      </dgm:t>
    </dgm:pt>
    <dgm:pt modelId="{20E4D087-06D3-46FB-BD53-CA78EE586522}" type="sibTrans" cxnId="{F496DC28-1190-4104-B60B-69B0D338C29E}">
      <dgm:prSet/>
      <dgm:spPr/>
      <dgm:t>
        <a:bodyPr/>
        <a:lstStyle/>
        <a:p>
          <a:endParaRPr lang="en-US"/>
        </a:p>
      </dgm:t>
    </dgm:pt>
    <dgm:pt modelId="{E6BCB233-5815-4FE8-B744-7486B673D6C7}">
      <dgm:prSet phldrT="[Text]"/>
      <dgm:spPr/>
      <dgm:t>
        <a:bodyPr/>
        <a:lstStyle/>
        <a:p>
          <a:r>
            <a:rPr lang="en-US" dirty="0"/>
            <a:t>Process Guides</a:t>
          </a:r>
        </a:p>
      </dgm:t>
    </dgm:pt>
    <dgm:pt modelId="{AE524D88-A7D7-460D-8DD0-85C3E1F12C7B}" type="parTrans" cxnId="{DD48A152-CD51-4CF6-80F4-B25DE272EA94}">
      <dgm:prSet/>
      <dgm:spPr/>
      <dgm:t>
        <a:bodyPr/>
        <a:lstStyle/>
        <a:p>
          <a:endParaRPr lang="en-US"/>
        </a:p>
      </dgm:t>
    </dgm:pt>
    <dgm:pt modelId="{0877C664-482C-4AAA-BA20-B13AD48A0E09}" type="sibTrans" cxnId="{DD48A152-CD51-4CF6-80F4-B25DE272EA94}">
      <dgm:prSet/>
      <dgm:spPr/>
      <dgm:t>
        <a:bodyPr/>
        <a:lstStyle/>
        <a:p>
          <a:endParaRPr lang="en-US"/>
        </a:p>
      </dgm:t>
    </dgm:pt>
    <dgm:pt modelId="{1FA511DC-3130-43A7-B875-FF765FAF7624}">
      <dgm:prSet phldrT="[Text]"/>
      <dgm:spPr/>
      <dgm:t>
        <a:bodyPr/>
        <a:lstStyle/>
        <a:p>
          <a:r>
            <a:rPr lang="en-US" dirty="0"/>
            <a:t>Analysis and Design Methods</a:t>
          </a:r>
        </a:p>
      </dgm:t>
    </dgm:pt>
    <dgm:pt modelId="{6D64D007-0D41-46C0-9427-4B0506D5059A}" type="parTrans" cxnId="{166E830F-22DA-4E1F-8963-2CBAF97CC8CA}">
      <dgm:prSet/>
      <dgm:spPr/>
      <dgm:t>
        <a:bodyPr/>
        <a:lstStyle/>
        <a:p>
          <a:endParaRPr lang="en-US"/>
        </a:p>
      </dgm:t>
    </dgm:pt>
    <dgm:pt modelId="{E3AD8FA1-96EB-4473-9AA1-BBD2267AEF50}" type="sibTrans" cxnId="{166E830F-22DA-4E1F-8963-2CBAF97CC8CA}">
      <dgm:prSet/>
      <dgm:spPr/>
      <dgm:t>
        <a:bodyPr/>
        <a:lstStyle/>
        <a:p>
          <a:endParaRPr lang="en-US"/>
        </a:p>
      </dgm:t>
    </dgm:pt>
    <dgm:pt modelId="{E0413D91-534C-4748-B152-1C86FBD50588}">
      <dgm:prSet phldrT="[Text]"/>
      <dgm:spPr/>
      <dgm:t>
        <a:bodyPr/>
        <a:lstStyle/>
        <a:p>
          <a:r>
            <a:rPr lang="en-US" dirty="0"/>
            <a:t>Reference Architectures</a:t>
          </a:r>
        </a:p>
      </dgm:t>
    </dgm:pt>
    <dgm:pt modelId="{59E2E5A7-11CA-4F5F-902B-CFD9140F1845}" type="parTrans" cxnId="{A57D6B9B-1FD5-48E9-9981-955EBD7E193A}">
      <dgm:prSet/>
      <dgm:spPr/>
      <dgm:t>
        <a:bodyPr/>
        <a:lstStyle/>
        <a:p>
          <a:endParaRPr lang="en-US"/>
        </a:p>
      </dgm:t>
    </dgm:pt>
    <dgm:pt modelId="{1DCC5C33-0308-443D-B9E9-67F1FA348F5A}" type="sibTrans" cxnId="{A57D6B9B-1FD5-48E9-9981-955EBD7E193A}">
      <dgm:prSet/>
      <dgm:spPr/>
      <dgm:t>
        <a:bodyPr/>
        <a:lstStyle/>
        <a:p>
          <a:endParaRPr lang="en-US"/>
        </a:p>
      </dgm:t>
    </dgm:pt>
    <dgm:pt modelId="{88FBD1A1-3AD0-43BC-9CA0-A36870ACC9B3}">
      <dgm:prSet phldrT="[Text]"/>
      <dgm:spPr/>
      <dgm:t>
        <a:bodyPr/>
        <a:lstStyle/>
        <a:p>
          <a:r>
            <a:rPr lang="en-US" dirty="0"/>
            <a:t>Design Patterns</a:t>
          </a:r>
        </a:p>
      </dgm:t>
    </dgm:pt>
    <dgm:pt modelId="{EFA6533A-A241-4720-8300-074BAB765580}" type="parTrans" cxnId="{C3F07A9C-7B1F-4711-ACFA-DD7A71E1D22E}">
      <dgm:prSet/>
      <dgm:spPr/>
      <dgm:t>
        <a:bodyPr/>
        <a:lstStyle/>
        <a:p>
          <a:endParaRPr lang="en-US"/>
        </a:p>
      </dgm:t>
    </dgm:pt>
    <dgm:pt modelId="{146F6A51-A56E-447F-A3AC-510ACA2193A0}" type="sibTrans" cxnId="{C3F07A9C-7B1F-4711-ACFA-DD7A71E1D22E}">
      <dgm:prSet/>
      <dgm:spPr/>
      <dgm:t>
        <a:bodyPr/>
        <a:lstStyle/>
        <a:p>
          <a:endParaRPr lang="en-US"/>
        </a:p>
      </dgm:t>
    </dgm:pt>
    <dgm:pt modelId="{0AFF8CD6-2E2E-4B87-9F70-0CD015DE0BFD}">
      <dgm:prSet phldrT="[Text]"/>
      <dgm:spPr/>
      <dgm:t>
        <a:bodyPr/>
        <a:lstStyle/>
        <a:p>
          <a:r>
            <a:rPr lang="en-US" dirty="0"/>
            <a:t>Data Structures and Algorithms</a:t>
          </a:r>
        </a:p>
      </dgm:t>
    </dgm:pt>
    <dgm:pt modelId="{DA8B6486-C08F-4AF5-93B0-42C6B76586A8}" type="parTrans" cxnId="{22A72D08-7290-4C4F-813E-975155C0B171}">
      <dgm:prSet/>
      <dgm:spPr/>
      <dgm:t>
        <a:bodyPr/>
        <a:lstStyle/>
        <a:p>
          <a:endParaRPr lang="en-US"/>
        </a:p>
      </dgm:t>
    </dgm:pt>
    <dgm:pt modelId="{3C3D7A6D-42A1-46DE-9BA2-2038B88E2FDF}" type="sibTrans" cxnId="{22A72D08-7290-4C4F-813E-975155C0B171}">
      <dgm:prSet/>
      <dgm:spPr/>
      <dgm:t>
        <a:bodyPr/>
        <a:lstStyle/>
        <a:p>
          <a:endParaRPr lang="en-US"/>
        </a:p>
      </dgm:t>
    </dgm:pt>
    <dgm:pt modelId="{4208EABC-D0A7-437A-9A65-BA40AF627060}">
      <dgm:prSet phldrT="[Text]"/>
      <dgm:spPr/>
      <dgm:t>
        <a:bodyPr/>
        <a:lstStyle/>
        <a:p>
          <a:r>
            <a:rPr lang="en-US" dirty="0"/>
            <a:t>Software Reuse</a:t>
          </a:r>
        </a:p>
      </dgm:t>
    </dgm:pt>
    <dgm:pt modelId="{E85DA951-4400-45AA-9C04-10DB19292802}" type="parTrans" cxnId="{E7A90FFE-C1D2-4A53-9782-049622DB07E3}">
      <dgm:prSet/>
      <dgm:spPr/>
      <dgm:t>
        <a:bodyPr/>
        <a:lstStyle/>
        <a:p>
          <a:endParaRPr lang="en-US"/>
        </a:p>
      </dgm:t>
    </dgm:pt>
    <dgm:pt modelId="{1858E9EA-B80E-4A83-A7D9-E677A291F984}" type="sibTrans" cxnId="{E7A90FFE-C1D2-4A53-9782-049622DB07E3}">
      <dgm:prSet/>
      <dgm:spPr/>
      <dgm:t>
        <a:bodyPr/>
        <a:lstStyle/>
        <a:p>
          <a:endParaRPr lang="en-US"/>
        </a:p>
      </dgm:t>
    </dgm:pt>
    <dgm:pt modelId="{A657D8B8-A4ED-47F3-98A5-B53B907775B9}">
      <dgm:prSet phldrT="[Text]"/>
      <dgm:spPr/>
      <dgm:t>
        <a:bodyPr/>
        <a:lstStyle/>
        <a:p>
          <a:r>
            <a:rPr lang="en-US" dirty="0"/>
            <a:t>Prototyping</a:t>
          </a:r>
        </a:p>
      </dgm:t>
    </dgm:pt>
    <dgm:pt modelId="{2D533103-064A-4D73-87B6-D78E1DEFE912}" type="parTrans" cxnId="{54743984-CA4D-40C3-9825-3BBE25DBDD09}">
      <dgm:prSet/>
      <dgm:spPr/>
      <dgm:t>
        <a:bodyPr/>
        <a:lstStyle/>
        <a:p>
          <a:endParaRPr lang="en-US"/>
        </a:p>
      </dgm:t>
    </dgm:pt>
    <dgm:pt modelId="{80984702-F03C-42D9-BAD4-51B8B1DC8BED}" type="sibTrans" cxnId="{54743984-CA4D-40C3-9825-3BBE25DBDD09}">
      <dgm:prSet/>
      <dgm:spPr/>
      <dgm:t>
        <a:bodyPr/>
        <a:lstStyle/>
        <a:p>
          <a:endParaRPr lang="en-US"/>
        </a:p>
      </dgm:t>
    </dgm:pt>
    <dgm:pt modelId="{C8F1A8BC-2003-4632-8244-429804A34B88}">
      <dgm:prSet phldrT="[Text]"/>
      <dgm:spPr/>
      <dgm:t>
        <a:bodyPr/>
        <a:lstStyle/>
        <a:p>
          <a:r>
            <a:rPr lang="en-US" dirty="0"/>
            <a:t>Version Control</a:t>
          </a:r>
        </a:p>
      </dgm:t>
    </dgm:pt>
    <dgm:pt modelId="{396C7BC0-28BE-4921-B92B-2EBE0B21A4D0}" type="parTrans" cxnId="{950961DD-B914-47DE-A829-FCDC921628A5}">
      <dgm:prSet/>
      <dgm:spPr/>
      <dgm:t>
        <a:bodyPr/>
        <a:lstStyle/>
        <a:p>
          <a:endParaRPr lang="en-US"/>
        </a:p>
      </dgm:t>
    </dgm:pt>
    <dgm:pt modelId="{7C80A212-076C-4477-B417-C92B0A6CFC2C}" type="sibTrans" cxnId="{950961DD-B914-47DE-A829-FCDC921628A5}">
      <dgm:prSet/>
      <dgm:spPr/>
      <dgm:t>
        <a:bodyPr/>
        <a:lstStyle/>
        <a:p>
          <a:endParaRPr lang="en-US"/>
        </a:p>
      </dgm:t>
    </dgm:pt>
    <dgm:pt modelId="{D2CD92B8-A53E-4C20-B5C7-19FEAC15A57A}">
      <dgm:prSet phldrT="[Text]"/>
      <dgm:spPr/>
      <dgm:t>
        <a:bodyPr/>
        <a:lstStyle/>
        <a:p>
          <a:r>
            <a:rPr lang="en-US" dirty="0"/>
            <a:t>Configuration Management</a:t>
          </a:r>
        </a:p>
      </dgm:t>
    </dgm:pt>
    <dgm:pt modelId="{005B15B2-C4B4-4AAB-BB71-60A22DD168FE}" type="parTrans" cxnId="{35D5B244-80B2-49F7-8FC2-A19169928B3E}">
      <dgm:prSet/>
      <dgm:spPr/>
      <dgm:t>
        <a:bodyPr/>
        <a:lstStyle/>
        <a:p>
          <a:endParaRPr lang="en-US"/>
        </a:p>
      </dgm:t>
    </dgm:pt>
    <dgm:pt modelId="{C7C809CA-F3DD-4E2C-8C90-303B41DE1820}" type="sibTrans" cxnId="{35D5B244-80B2-49F7-8FC2-A19169928B3E}">
      <dgm:prSet/>
      <dgm:spPr/>
      <dgm:t>
        <a:bodyPr/>
        <a:lstStyle/>
        <a:p>
          <a:endParaRPr lang="en-US"/>
        </a:p>
      </dgm:t>
    </dgm:pt>
    <dgm:pt modelId="{7A139D11-9915-452C-BC0D-9AD2610BFC29}">
      <dgm:prSet phldrT="[Text]"/>
      <dgm:spPr/>
      <dgm:t>
        <a:bodyPr/>
        <a:lstStyle/>
        <a:p>
          <a:r>
            <a:rPr lang="en-US" dirty="0"/>
            <a:t>IDE Tools</a:t>
          </a:r>
        </a:p>
      </dgm:t>
    </dgm:pt>
    <dgm:pt modelId="{E17DA46B-3CAF-498A-8FEF-308FAA5AC3F6}" type="parTrans" cxnId="{9974B3B3-19F8-4A1E-90FD-71FBA1D3A148}">
      <dgm:prSet/>
      <dgm:spPr/>
      <dgm:t>
        <a:bodyPr/>
        <a:lstStyle/>
        <a:p>
          <a:endParaRPr lang="en-US"/>
        </a:p>
      </dgm:t>
    </dgm:pt>
    <dgm:pt modelId="{7132B32D-30D4-4CBD-AB72-A616E9956900}" type="sibTrans" cxnId="{9974B3B3-19F8-4A1E-90FD-71FBA1D3A148}">
      <dgm:prSet/>
      <dgm:spPr/>
      <dgm:t>
        <a:bodyPr/>
        <a:lstStyle/>
        <a:p>
          <a:endParaRPr lang="en-US"/>
        </a:p>
      </dgm:t>
    </dgm:pt>
    <dgm:pt modelId="{0D1ED2B0-6FC4-4FC9-B000-C113DDF23C5D}">
      <dgm:prSet phldrT="[Text]"/>
      <dgm:spPr/>
      <dgm:t>
        <a:bodyPr/>
        <a:lstStyle/>
        <a:p>
          <a:r>
            <a:rPr lang="en-US" dirty="0"/>
            <a:t>Training and Education</a:t>
          </a:r>
        </a:p>
      </dgm:t>
    </dgm:pt>
    <dgm:pt modelId="{0D105682-6718-4F45-A408-BB9CAD22ACA5}" type="parTrans" cxnId="{E86EF7E4-1195-4CC8-894C-CAD928A1B6F7}">
      <dgm:prSet/>
      <dgm:spPr/>
      <dgm:t>
        <a:bodyPr/>
        <a:lstStyle/>
        <a:p>
          <a:endParaRPr lang="en-US"/>
        </a:p>
      </dgm:t>
    </dgm:pt>
    <dgm:pt modelId="{3F6DB81B-B27F-4DB8-B72D-4EBA33C02525}" type="sibTrans" cxnId="{E86EF7E4-1195-4CC8-894C-CAD928A1B6F7}">
      <dgm:prSet/>
      <dgm:spPr/>
      <dgm:t>
        <a:bodyPr/>
        <a:lstStyle/>
        <a:p>
          <a:endParaRPr lang="en-US"/>
        </a:p>
      </dgm:t>
    </dgm:pt>
    <dgm:pt modelId="{CE9CAE54-3A26-4DF9-880C-BC00EB9C872A}">
      <dgm:prSet phldrT="[Text]"/>
      <dgm:spPr/>
      <dgm:t>
        <a:bodyPr/>
        <a:lstStyle/>
        <a:p>
          <a:r>
            <a:rPr lang="en-US" dirty="0"/>
            <a:t>Defect Detection and Removal</a:t>
          </a:r>
        </a:p>
      </dgm:t>
    </dgm:pt>
    <dgm:pt modelId="{73D85C3E-CD9B-4A68-8BCF-01467EA9FC4B}" type="parTrans" cxnId="{7F8B6900-454A-447B-B3CA-718EFBEDC752}">
      <dgm:prSet/>
      <dgm:spPr/>
      <dgm:t>
        <a:bodyPr/>
        <a:lstStyle/>
        <a:p>
          <a:endParaRPr lang="en-US"/>
        </a:p>
      </dgm:t>
    </dgm:pt>
    <dgm:pt modelId="{94E665E3-7739-4E3D-920C-8469A9EF12FF}" type="sibTrans" cxnId="{7F8B6900-454A-447B-B3CA-718EFBEDC752}">
      <dgm:prSet/>
      <dgm:spPr/>
      <dgm:t>
        <a:bodyPr/>
        <a:lstStyle/>
        <a:p>
          <a:endParaRPr lang="en-US"/>
        </a:p>
      </dgm:t>
    </dgm:pt>
    <dgm:pt modelId="{BCC5D6CD-1826-487D-B7A3-026B3CFC5442}">
      <dgm:prSet phldrT="[Text]" custT="1"/>
      <dgm:spPr/>
      <dgm:t>
        <a:bodyPr/>
        <a:lstStyle/>
        <a:p>
          <a:r>
            <a:rPr lang="en-US" sz="1400" dirty="0"/>
            <a:t>Review and Correct</a:t>
          </a:r>
        </a:p>
      </dgm:t>
    </dgm:pt>
    <dgm:pt modelId="{06D7DDE9-632F-4828-A909-9A6AA60C4D4A}" type="parTrans" cxnId="{93348707-CCA5-4132-BB53-CABBDD3B17F4}">
      <dgm:prSet/>
      <dgm:spPr/>
      <dgm:t>
        <a:bodyPr/>
        <a:lstStyle/>
        <a:p>
          <a:endParaRPr lang="en-US"/>
        </a:p>
      </dgm:t>
    </dgm:pt>
    <dgm:pt modelId="{E5F95C30-0B89-48ED-A87C-6D51F7A52B44}" type="sibTrans" cxnId="{93348707-CCA5-4132-BB53-CABBDD3B17F4}">
      <dgm:prSet/>
      <dgm:spPr/>
      <dgm:t>
        <a:bodyPr/>
        <a:lstStyle/>
        <a:p>
          <a:endParaRPr lang="en-US"/>
        </a:p>
      </dgm:t>
    </dgm:pt>
    <dgm:pt modelId="{BD15EFE3-3F3D-429B-81DA-5B83FE0B9C24}">
      <dgm:prSet phldrT="[Text]" custT="1"/>
      <dgm:spPr/>
      <dgm:t>
        <a:bodyPr/>
        <a:lstStyle/>
        <a:p>
          <a:r>
            <a:rPr lang="en-US" sz="800" dirty="0"/>
            <a:t>Style and Standards Checkers</a:t>
          </a:r>
        </a:p>
      </dgm:t>
    </dgm:pt>
    <dgm:pt modelId="{09B79548-0334-40F0-8C51-6C5470B98859}" type="parTrans" cxnId="{9BD1A403-FA37-4816-A108-B49006F48EB0}">
      <dgm:prSet/>
      <dgm:spPr/>
      <dgm:t>
        <a:bodyPr/>
        <a:lstStyle/>
        <a:p>
          <a:endParaRPr lang="en-US"/>
        </a:p>
      </dgm:t>
    </dgm:pt>
    <dgm:pt modelId="{FEA38153-0BEB-44EE-909F-B1DC4BADDCB2}" type="sibTrans" cxnId="{9BD1A403-FA37-4816-A108-B49006F48EB0}">
      <dgm:prSet/>
      <dgm:spPr/>
      <dgm:t>
        <a:bodyPr/>
        <a:lstStyle/>
        <a:p>
          <a:endParaRPr lang="en-US"/>
        </a:p>
      </dgm:t>
    </dgm:pt>
    <dgm:pt modelId="{8906BA4B-B814-43A3-A2C2-22787978A76D}">
      <dgm:prSet phldrT="[Text]" custT="1"/>
      <dgm:spPr/>
      <dgm:t>
        <a:bodyPr/>
        <a:lstStyle/>
        <a:p>
          <a:r>
            <a:rPr lang="en-US" sz="800" dirty="0"/>
            <a:t>Spelling and Grammar Checkers</a:t>
          </a:r>
        </a:p>
      </dgm:t>
    </dgm:pt>
    <dgm:pt modelId="{C80EAC5D-C1CB-425B-9942-1C262C8C5717}" type="parTrans" cxnId="{E2CD2E9B-5AFA-48A5-90B8-6BD4EACF9CA7}">
      <dgm:prSet/>
      <dgm:spPr/>
      <dgm:t>
        <a:bodyPr/>
        <a:lstStyle/>
        <a:p>
          <a:endParaRPr lang="en-US"/>
        </a:p>
      </dgm:t>
    </dgm:pt>
    <dgm:pt modelId="{467BC1E1-A91D-4F7C-BDD2-32ED9E8CE47E}" type="sibTrans" cxnId="{E2CD2E9B-5AFA-48A5-90B8-6BD4EACF9CA7}">
      <dgm:prSet/>
      <dgm:spPr/>
      <dgm:t>
        <a:bodyPr/>
        <a:lstStyle/>
        <a:p>
          <a:endParaRPr lang="en-US"/>
        </a:p>
      </dgm:t>
    </dgm:pt>
    <dgm:pt modelId="{C89F3DF3-96C4-48CA-A011-DCF60A141E7F}">
      <dgm:prSet phldrT="[Text]" custT="1"/>
      <dgm:spPr/>
      <dgm:t>
        <a:bodyPr/>
        <a:lstStyle/>
        <a:p>
          <a:r>
            <a:rPr lang="en-US" sz="800" dirty="0"/>
            <a:t>Reviews</a:t>
          </a:r>
        </a:p>
      </dgm:t>
    </dgm:pt>
    <dgm:pt modelId="{D5327977-F13C-40E3-A75B-CD0A01267A20}" type="parTrans" cxnId="{520C240A-CCC8-4AEA-8869-828807603F1E}">
      <dgm:prSet/>
      <dgm:spPr/>
      <dgm:t>
        <a:bodyPr/>
        <a:lstStyle/>
        <a:p>
          <a:endParaRPr lang="en-US"/>
        </a:p>
      </dgm:t>
    </dgm:pt>
    <dgm:pt modelId="{2108F63E-5F1A-4FF1-8C13-C2021FB3B5FC}" type="sibTrans" cxnId="{520C240A-CCC8-4AEA-8869-828807603F1E}">
      <dgm:prSet/>
      <dgm:spPr/>
      <dgm:t>
        <a:bodyPr/>
        <a:lstStyle/>
        <a:p>
          <a:endParaRPr lang="en-US"/>
        </a:p>
      </dgm:t>
    </dgm:pt>
    <dgm:pt modelId="{2A0EF0B5-A8EC-406A-B9F8-356F33DABA0E}">
      <dgm:prSet phldrT="[Text]" custT="1"/>
      <dgm:spPr/>
      <dgm:t>
        <a:bodyPr/>
        <a:lstStyle/>
        <a:p>
          <a:r>
            <a:rPr lang="en-US" sz="700" dirty="0"/>
            <a:t>Desk Checks</a:t>
          </a:r>
        </a:p>
      </dgm:t>
    </dgm:pt>
    <dgm:pt modelId="{E3B18833-19A9-4784-990E-E1DCFA1B4880}" type="parTrans" cxnId="{5C49CAE2-8EDC-4240-91E9-5E9CD2121D8D}">
      <dgm:prSet/>
      <dgm:spPr/>
      <dgm:t>
        <a:bodyPr/>
        <a:lstStyle/>
        <a:p>
          <a:endParaRPr lang="en-US"/>
        </a:p>
      </dgm:t>
    </dgm:pt>
    <dgm:pt modelId="{35E8223F-0FDC-4C7D-AAE6-EC1BDCA9FA7F}" type="sibTrans" cxnId="{5C49CAE2-8EDC-4240-91E9-5E9CD2121D8D}">
      <dgm:prSet/>
      <dgm:spPr/>
      <dgm:t>
        <a:bodyPr/>
        <a:lstStyle/>
        <a:p>
          <a:endParaRPr lang="en-US"/>
        </a:p>
      </dgm:t>
    </dgm:pt>
    <dgm:pt modelId="{9D2F92B6-D741-453F-AF82-5A0C565C07B8}">
      <dgm:prSet phldrT="[Text]" custT="1"/>
      <dgm:spPr/>
      <dgm:t>
        <a:bodyPr/>
        <a:lstStyle/>
        <a:p>
          <a:r>
            <a:rPr lang="en-US" sz="700" dirty="0"/>
            <a:t>Walkthroughs</a:t>
          </a:r>
        </a:p>
      </dgm:t>
    </dgm:pt>
    <dgm:pt modelId="{A3D89052-6003-4226-8F1F-C26B975E1635}" type="parTrans" cxnId="{CE7B9DAD-96B0-4D33-BBF9-428C8DC56251}">
      <dgm:prSet/>
      <dgm:spPr/>
      <dgm:t>
        <a:bodyPr/>
        <a:lstStyle/>
        <a:p>
          <a:endParaRPr lang="en-US"/>
        </a:p>
      </dgm:t>
    </dgm:pt>
    <dgm:pt modelId="{EFE4EF6C-0621-4C2E-81BA-A9949587AD8D}" type="sibTrans" cxnId="{CE7B9DAD-96B0-4D33-BBF9-428C8DC56251}">
      <dgm:prSet/>
      <dgm:spPr/>
      <dgm:t>
        <a:bodyPr/>
        <a:lstStyle/>
        <a:p>
          <a:endParaRPr lang="en-US"/>
        </a:p>
      </dgm:t>
    </dgm:pt>
    <dgm:pt modelId="{D3BC0CFA-3CCC-4771-80B5-FC09D4863671}">
      <dgm:prSet phldrT="[Text]" custT="1"/>
      <dgm:spPr/>
      <dgm:t>
        <a:bodyPr/>
        <a:lstStyle/>
        <a:p>
          <a:r>
            <a:rPr lang="en-US" sz="700" dirty="0"/>
            <a:t>Inspections</a:t>
          </a:r>
        </a:p>
      </dgm:t>
    </dgm:pt>
    <dgm:pt modelId="{DF4CB11E-DCB3-4D73-BFE9-34AB4229A543}" type="parTrans" cxnId="{B0ECD3A1-6E2B-4FC4-A241-6E1CFDD40316}">
      <dgm:prSet/>
      <dgm:spPr/>
      <dgm:t>
        <a:bodyPr/>
        <a:lstStyle/>
        <a:p>
          <a:endParaRPr lang="en-US"/>
        </a:p>
      </dgm:t>
    </dgm:pt>
    <dgm:pt modelId="{E9B15116-E3B9-4E40-A929-36462BE6D5D8}" type="sibTrans" cxnId="{B0ECD3A1-6E2B-4FC4-A241-6E1CFDD40316}">
      <dgm:prSet/>
      <dgm:spPr/>
      <dgm:t>
        <a:bodyPr/>
        <a:lstStyle/>
        <a:p>
          <a:endParaRPr lang="en-US"/>
        </a:p>
      </dgm:t>
    </dgm:pt>
    <dgm:pt modelId="{4095AFF3-3DFF-4CDB-8EA1-86CBA8BF1B11}">
      <dgm:prSet phldrT="[Text]" custT="1"/>
      <dgm:spPr/>
      <dgm:t>
        <a:bodyPr/>
        <a:lstStyle/>
        <a:p>
          <a:r>
            <a:rPr lang="en-US" sz="1400" dirty="0"/>
            <a:t>Test and Debug</a:t>
          </a:r>
        </a:p>
      </dgm:t>
    </dgm:pt>
    <dgm:pt modelId="{6243406D-609C-4B68-9F34-CB122169D97D}" type="parTrans" cxnId="{E93D1CA9-95E4-486A-8148-3A22EEDDE92B}">
      <dgm:prSet/>
      <dgm:spPr/>
      <dgm:t>
        <a:bodyPr/>
        <a:lstStyle/>
        <a:p>
          <a:endParaRPr lang="en-US"/>
        </a:p>
      </dgm:t>
    </dgm:pt>
    <dgm:pt modelId="{2BEEF350-8FF4-4373-8376-50D36E08A191}" type="sibTrans" cxnId="{E93D1CA9-95E4-486A-8148-3A22EEDDE92B}">
      <dgm:prSet/>
      <dgm:spPr/>
      <dgm:t>
        <a:bodyPr/>
        <a:lstStyle/>
        <a:p>
          <a:endParaRPr lang="en-US"/>
        </a:p>
      </dgm:t>
    </dgm:pt>
    <dgm:pt modelId="{53B4B1EC-1BFB-487D-AB75-9D2D0464F233}">
      <dgm:prSet phldrT="[Text]" custT="1"/>
      <dgm:spPr/>
      <dgm:t>
        <a:bodyPr/>
        <a:lstStyle/>
        <a:p>
          <a:r>
            <a:rPr lang="en-US" sz="800" dirty="0"/>
            <a:t>Regression Testing</a:t>
          </a:r>
        </a:p>
      </dgm:t>
    </dgm:pt>
    <dgm:pt modelId="{30B24DED-4305-4AD6-A10B-02901B4D6D47}" type="parTrans" cxnId="{11D951C9-940E-4A5F-957E-085C1EE46ABA}">
      <dgm:prSet/>
      <dgm:spPr/>
      <dgm:t>
        <a:bodyPr/>
        <a:lstStyle/>
        <a:p>
          <a:endParaRPr lang="en-US"/>
        </a:p>
      </dgm:t>
    </dgm:pt>
    <dgm:pt modelId="{A4161DAB-AF1C-49DC-80E1-6CF898D7600F}" type="sibTrans" cxnId="{11D951C9-940E-4A5F-957E-085C1EE46ABA}">
      <dgm:prSet/>
      <dgm:spPr/>
      <dgm:t>
        <a:bodyPr/>
        <a:lstStyle/>
        <a:p>
          <a:endParaRPr lang="en-US"/>
        </a:p>
      </dgm:t>
    </dgm:pt>
    <dgm:pt modelId="{75F580C7-3F21-45E4-A631-A28DF9FCBD8C}">
      <dgm:prSet phldrT="[Text]" custT="1"/>
      <dgm:spPr/>
      <dgm:t>
        <a:bodyPr/>
        <a:lstStyle/>
        <a:p>
          <a:r>
            <a:rPr lang="en-US" sz="800" dirty="0"/>
            <a:t>Unit Testing</a:t>
          </a:r>
        </a:p>
      </dgm:t>
    </dgm:pt>
    <dgm:pt modelId="{B56F2A82-B0F9-4AB1-981C-3F989C590490}" type="parTrans" cxnId="{97B65F18-2BD9-4BFC-A255-29EBE5F763FD}">
      <dgm:prSet/>
      <dgm:spPr/>
      <dgm:t>
        <a:bodyPr/>
        <a:lstStyle/>
        <a:p>
          <a:endParaRPr lang="en-US"/>
        </a:p>
      </dgm:t>
    </dgm:pt>
    <dgm:pt modelId="{9695C1A5-AC2C-4E65-AD1B-FCAF0028AB92}" type="sibTrans" cxnId="{97B65F18-2BD9-4BFC-A255-29EBE5F763FD}">
      <dgm:prSet/>
      <dgm:spPr/>
      <dgm:t>
        <a:bodyPr/>
        <a:lstStyle/>
        <a:p>
          <a:endParaRPr lang="en-US"/>
        </a:p>
      </dgm:t>
    </dgm:pt>
    <dgm:pt modelId="{3E4265AA-374B-4F40-BCCE-7685E910EBE0}">
      <dgm:prSet phldrT="[Text]" custT="1"/>
      <dgm:spPr/>
      <dgm:t>
        <a:bodyPr/>
        <a:lstStyle/>
        <a:p>
          <a:r>
            <a:rPr lang="en-US" sz="800" dirty="0"/>
            <a:t>Integration Testing</a:t>
          </a:r>
        </a:p>
      </dgm:t>
    </dgm:pt>
    <dgm:pt modelId="{27C29204-4E30-4347-A4B3-A1DF5C4E7CD2}" type="parTrans" cxnId="{3226452F-7313-4FA9-9167-4D91673E36E6}">
      <dgm:prSet/>
      <dgm:spPr/>
      <dgm:t>
        <a:bodyPr/>
        <a:lstStyle/>
        <a:p>
          <a:endParaRPr lang="en-US"/>
        </a:p>
      </dgm:t>
    </dgm:pt>
    <dgm:pt modelId="{7F0620D5-0F6D-45B2-AB3B-76587429024A}" type="sibTrans" cxnId="{3226452F-7313-4FA9-9167-4D91673E36E6}">
      <dgm:prSet/>
      <dgm:spPr/>
      <dgm:t>
        <a:bodyPr/>
        <a:lstStyle/>
        <a:p>
          <a:endParaRPr lang="en-US"/>
        </a:p>
      </dgm:t>
    </dgm:pt>
    <dgm:pt modelId="{D2D8B773-CB92-46E4-A232-A4A182583C07}">
      <dgm:prSet phldrT="[Text]" custT="1"/>
      <dgm:spPr/>
      <dgm:t>
        <a:bodyPr/>
        <a:lstStyle/>
        <a:p>
          <a:r>
            <a:rPr lang="en-US" sz="800" dirty="0"/>
            <a:t>System Testing</a:t>
          </a:r>
        </a:p>
      </dgm:t>
    </dgm:pt>
    <dgm:pt modelId="{E43DF0D8-78C8-445B-933F-F404C6B8946D}" type="parTrans" cxnId="{4A2AFE81-CC2F-42E8-BB63-602D46E92E78}">
      <dgm:prSet/>
      <dgm:spPr/>
      <dgm:t>
        <a:bodyPr/>
        <a:lstStyle/>
        <a:p>
          <a:endParaRPr lang="en-US"/>
        </a:p>
      </dgm:t>
    </dgm:pt>
    <dgm:pt modelId="{C5F5730C-852F-4F6A-A620-0B8710C668A9}" type="sibTrans" cxnId="{4A2AFE81-CC2F-42E8-BB63-602D46E92E78}">
      <dgm:prSet/>
      <dgm:spPr/>
      <dgm:t>
        <a:bodyPr/>
        <a:lstStyle/>
        <a:p>
          <a:endParaRPr lang="en-US"/>
        </a:p>
      </dgm:t>
    </dgm:pt>
    <dgm:pt modelId="{5EE195CB-0566-44D4-9DEE-0ABD8A137C0C}">
      <dgm:prSet phldrT="[Text]" custT="1"/>
      <dgm:spPr/>
      <dgm:t>
        <a:bodyPr/>
        <a:lstStyle/>
        <a:p>
          <a:r>
            <a:rPr lang="en-US" sz="700" dirty="0"/>
            <a:t>Alpha Testing</a:t>
          </a:r>
        </a:p>
      </dgm:t>
    </dgm:pt>
    <dgm:pt modelId="{54F73E75-B55E-4CCD-8320-67E324CCC43E}" type="parTrans" cxnId="{56410FF5-2AE8-41CC-853F-92C9FFEAF186}">
      <dgm:prSet/>
      <dgm:spPr/>
      <dgm:t>
        <a:bodyPr/>
        <a:lstStyle/>
        <a:p>
          <a:endParaRPr lang="en-US"/>
        </a:p>
      </dgm:t>
    </dgm:pt>
    <dgm:pt modelId="{51BB20ED-C204-486E-8EC5-227C8E7FB4E8}" type="sibTrans" cxnId="{56410FF5-2AE8-41CC-853F-92C9FFEAF186}">
      <dgm:prSet/>
      <dgm:spPr/>
      <dgm:t>
        <a:bodyPr/>
        <a:lstStyle/>
        <a:p>
          <a:endParaRPr lang="en-US"/>
        </a:p>
      </dgm:t>
    </dgm:pt>
    <dgm:pt modelId="{766CD5D9-45AA-47CD-A248-CD1F5E7E6E9C}">
      <dgm:prSet phldrT="[Text]" custT="1"/>
      <dgm:spPr/>
      <dgm:t>
        <a:bodyPr/>
        <a:lstStyle/>
        <a:p>
          <a:r>
            <a:rPr lang="en-US" sz="700" dirty="0"/>
            <a:t>Beta Testing</a:t>
          </a:r>
        </a:p>
      </dgm:t>
    </dgm:pt>
    <dgm:pt modelId="{9C1CA100-727A-485A-A2B9-04341DEB49B0}" type="parTrans" cxnId="{491EFA2E-1414-44E1-B4AF-7D93EF7149EF}">
      <dgm:prSet/>
      <dgm:spPr/>
      <dgm:t>
        <a:bodyPr/>
        <a:lstStyle/>
        <a:p>
          <a:endParaRPr lang="en-US"/>
        </a:p>
      </dgm:t>
    </dgm:pt>
    <dgm:pt modelId="{20A2E808-E6F0-48A9-8160-543CC05D32F1}" type="sibTrans" cxnId="{491EFA2E-1414-44E1-B4AF-7D93EF7149EF}">
      <dgm:prSet/>
      <dgm:spPr/>
      <dgm:t>
        <a:bodyPr/>
        <a:lstStyle/>
        <a:p>
          <a:endParaRPr lang="en-US"/>
        </a:p>
      </dgm:t>
    </dgm:pt>
    <dgm:pt modelId="{1775E632-F939-49A6-B5C2-5367319E38E5}" type="pres">
      <dgm:prSet presAssocID="{7F7AE1F9-5D75-499A-B3F8-672C91126B1E}" presName="vert0" presStyleCnt="0">
        <dgm:presLayoutVars>
          <dgm:dir/>
          <dgm:animOne val="branch"/>
          <dgm:animLvl val="lvl"/>
        </dgm:presLayoutVars>
      </dgm:prSet>
      <dgm:spPr/>
    </dgm:pt>
    <dgm:pt modelId="{18725067-BC41-47D2-A4B5-08C988509F01}" type="pres">
      <dgm:prSet presAssocID="{FA930DCE-A6E2-43E2-9BE3-393256B85654}" presName="thickLine" presStyleLbl="alignNode1" presStyleIdx="0" presStyleCnt="1"/>
      <dgm:spPr/>
    </dgm:pt>
    <dgm:pt modelId="{79ACCCB9-D892-4A53-B143-DD5922AF968B}" type="pres">
      <dgm:prSet presAssocID="{FA930DCE-A6E2-43E2-9BE3-393256B85654}" presName="horz1" presStyleCnt="0"/>
      <dgm:spPr/>
    </dgm:pt>
    <dgm:pt modelId="{6EB43A9D-FF43-4C41-9AB0-0579E65AC5BC}" type="pres">
      <dgm:prSet presAssocID="{FA930DCE-A6E2-43E2-9BE3-393256B85654}" presName="tx1" presStyleLbl="revTx" presStyleIdx="0" presStyleCnt="23"/>
      <dgm:spPr/>
    </dgm:pt>
    <dgm:pt modelId="{270DAB04-F778-4438-A67F-AC09D874EFFD}" type="pres">
      <dgm:prSet presAssocID="{FA930DCE-A6E2-43E2-9BE3-393256B85654}" presName="vert1" presStyleCnt="0"/>
      <dgm:spPr/>
    </dgm:pt>
    <dgm:pt modelId="{C7FF09A7-6A1B-4706-B476-B6CA4C18A174}" type="pres">
      <dgm:prSet presAssocID="{85D48616-441A-49EF-BD2E-A5ACEA03401A}" presName="vertSpace2a" presStyleCnt="0"/>
      <dgm:spPr/>
    </dgm:pt>
    <dgm:pt modelId="{A50260FD-702A-4FC0-BDC5-604B58D4D0BA}" type="pres">
      <dgm:prSet presAssocID="{85D48616-441A-49EF-BD2E-A5ACEA03401A}" presName="horz2" presStyleCnt="0"/>
      <dgm:spPr/>
    </dgm:pt>
    <dgm:pt modelId="{00EF85C4-9412-4462-A80D-A14FF2AAC3A9}" type="pres">
      <dgm:prSet presAssocID="{85D48616-441A-49EF-BD2E-A5ACEA03401A}" presName="horzSpace2" presStyleCnt="0"/>
      <dgm:spPr/>
    </dgm:pt>
    <dgm:pt modelId="{48BFEAB7-2A54-495F-8905-FE045A275B06}" type="pres">
      <dgm:prSet presAssocID="{85D48616-441A-49EF-BD2E-A5ACEA03401A}" presName="tx2" presStyleLbl="revTx" presStyleIdx="1" presStyleCnt="23"/>
      <dgm:spPr/>
    </dgm:pt>
    <dgm:pt modelId="{27436650-E8AE-4FE8-8C79-BB94E8E54AD7}" type="pres">
      <dgm:prSet presAssocID="{85D48616-441A-49EF-BD2E-A5ACEA03401A}" presName="vert2" presStyleCnt="0"/>
      <dgm:spPr/>
    </dgm:pt>
    <dgm:pt modelId="{69118035-B6E9-4CB4-8691-64782728BB2D}" type="pres">
      <dgm:prSet presAssocID="{E6BCB233-5815-4FE8-B744-7486B673D6C7}" presName="horz3" presStyleCnt="0"/>
      <dgm:spPr/>
    </dgm:pt>
    <dgm:pt modelId="{847A804B-969E-4F0F-AF1B-BC7AED10003A}" type="pres">
      <dgm:prSet presAssocID="{E6BCB233-5815-4FE8-B744-7486B673D6C7}" presName="horzSpace3" presStyleCnt="0"/>
      <dgm:spPr/>
    </dgm:pt>
    <dgm:pt modelId="{69871B26-9F6F-478F-8536-BB111126D243}" type="pres">
      <dgm:prSet presAssocID="{E6BCB233-5815-4FE8-B744-7486B673D6C7}" presName="tx3" presStyleLbl="revTx" presStyleIdx="2" presStyleCnt="23"/>
      <dgm:spPr/>
    </dgm:pt>
    <dgm:pt modelId="{3177D49D-2EC2-46A9-9F17-DCD62CF07C46}" type="pres">
      <dgm:prSet presAssocID="{E6BCB233-5815-4FE8-B744-7486B673D6C7}" presName="vert3" presStyleCnt="0"/>
      <dgm:spPr/>
    </dgm:pt>
    <dgm:pt modelId="{2440C8A5-5C70-4661-8FF8-65D5B4D3904A}" type="pres">
      <dgm:prSet presAssocID="{0877C664-482C-4AAA-BA20-B13AD48A0E09}" presName="thinLine3" presStyleLbl="callout" presStyleIdx="0" presStyleCnt="13"/>
      <dgm:spPr/>
    </dgm:pt>
    <dgm:pt modelId="{6EDEA01B-D8D0-44C0-A936-80458EFB145D}" type="pres">
      <dgm:prSet presAssocID="{1FA511DC-3130-43A7-B875-FF765FAF7624}" presName="horz3" presStyleCnt="0"/>
      <dgm:spPr/>
    </dgm:pt>
    <dgm:pt modelId="{BAFDD540-77F6-46F7-8152-C563DA4745A8}" type="pres">
      <dgm:prSet presAssocID="{1FA511DC-3130-43A7-B875-FF765FAF7624}" presName="horzSpace3" presStyleCnt="0"/>
      <dgm:spPr/>
    </dgm:pt>
    <dgm:pt modelId="{B810A6FC-593E-406E-8B09-7A5582519572}" type="pres">
      <dgm:prSet presAssocID="{1FA511DC-3130-43A7-B875-FF765FAF7624}" presName="tx3" presStyleLbl="revTx" presStyleIdx="3" presStyleCnt="23"/>
      <dgm:spPr/>
    </dgm:pt>
    <dgm:pt modelId="{DBD8A017-2AE5-4837-B22F-7423AD1DD055}" type="pres">
      <dgm:prSet presAssocID="{1FA511DC-3130-43A7-B875-FF765FAF7624}" presName="vert3" presStyleCnt="0"/>
      <dgm:spPr/>
    </dgm:pt>
    <dgm:pt modelId="{10F7FDDF-A164-4F39-8E06-C4912CE4EF1D}" type="pres">
      <dgm:prSet presAssocID="{E3AD8FA1-96EB-4473-9AA1-BBD2267AEF50}" presName="thinLine3" presStyleLbl="callout" presStyleIdx="1" presStyleCnt="13"/>
      <dgm:spPr/>
    </dgm:pt>
    <dgm:pt modelId="{F91C43CE-2E4B-43CB-BC1E-BD45A8647C23}" type="pres">
      <dgm:prSet presAssocID="{E0413D91-534C-4748-B152-1C86FBD50588}" presName="horz3" presStyleCnt="0"/>
      <dgm:spPr/>
    </dgm:pt>
    <dgm:pt modelId="{7F4EC113-41E0-4B44-866D-7BC161552B6A}" type="pres">
      <dgm:prSet presAssocID="{E0413D91-534C-4748-B152-1C86FBD50588}" presName="horzSpace3" presStyleCnt="0"/>
      <dgm:spPr/>
    </dgm:pt>
    <dgm:pt modelId="{076E195A-6AB9-4255-9F1C-02EC28A2CC59}" type="pres">
      <dgm:prSet presAssocID="{E0413D91-534C-4748-B152-1C86FBD50588}" presName="tx3" presStyleLbl="revTx" presStyleIdx="4" presStyleCnt="23"/>
      <dgm:spPr/>
    </dgm:pt>
    <dgm:pt modelId="{EF1BEDFF-E72D-48E6-9CA5-53215879B8F5}" type="pres">
      <dgm:prSet presAssocID="{E0413D91-534C-4748-B152-1C86FBD50588}" presName="vert3" presStyleCnt="0"/>
      <dgm:spPr/>
    </dgm:pt>
    <dgm:pt modelId="{C83B5E16-75BA-4F49-AD89-8446C6584429}" type="pres">
      <dgm:prSet presAssocID="{1DCC5C33-0308-443D-B9E9-67F1FA348F5A}" presName="thinLine3" presStyleLbl="callout" presStyleIdx="2" presStyleCnt="13"/>
      <dgm:spPr/>
    </dgm:pt>
    <dgm:pt modelId="{5733EB99-C346-4E7C-AFCB-B6F16579E921}" type="pres">
      <dgm:prSet presAssocID="{88FBD1A1-3AD0-43BC-9CA0-A36870ACC9B3}" presName="horz3" presStyleCnt="0"/>
      <dgm:spPr/>
    </dgm:pt>
    <dgm:pt modelId="{13E02822-55AE-4785-A717-5E3BFC5BADC7}" type="pres">
      <dgm:prSet presAssocID="{88FBD1A1-3AD0-43BC-9CA0-A36870ACC9B3}" presName="horzSpace3" presStyleCnt="0"/>
      <dgm:spPr/>
    </dgm:pt>
    <dgm:pt modelId="{76933FB7-E86E-4836-AB3B-F29AB6696668}" type="pres">
      <dgm:prSet presAssocID="{88FBD1A1-3AD0-43BC-9CA0-A36870ACC9B3}" presName="tx3" presStyleLbl="revTx" presStyleIdx="5" presStyleCnt="23"/>
      <dgm:spPr/>
    </dgm:pt>
    <dgm:pt modelId="{CBA439F9-4C88-4CE6-83F7-AC63A42A9750}" type="pres">
      <dgm:prSet presAssocID="{88FBD1A1-3AD0-43BC-9CA0-A36870ACC9B3}" presName="vert3" presStyleCnt="0"/>
      <dgm:spPr/>
    </dgm:pt>
    <dgm:pt modelId="{E9A03862-514E-49D4-AF05-A92D4398962B}" type="pres">
      <dgm:prSet presAssocID="{146F6A51-A56E-447F-A3AC-510ACA2193A0}" presName="thinLine3" presStyleLbl="callout" presStyleIdx="3" presStyleCnt="13"/>
      <dgm:spPr/>
    </dgm:pt>
    <dgm:pt modelId="{7D68BA40-6AD2-4FF5-9894-E0FD2CF58FD7}" type="pres">
      <dgm:prSet presAssocID="{0AFF8CD6-2E2E-4B87-9F70-0CD015DE0BFD}" presName="horz3" presStyleCnt="0"/>
      <dgm:spPr/>
    </dgm:pt>
    <dgm:pt modelId="{B7574FC5-CECC-4A71-8415-7A1A0B7F334F}" type="pres">
      <dgm:prSet presAssocID="{0AFF8CD6-2E2E-4B87-9F70-0CD015DE0BFD}" presName="horzSpace3" presStyleCnt="0"/>
      <dgm:spPr/>
    </dgm:pt>
    <dgm:pt modelId="{F38EC2C4-0ECF-4779-AA56-897CBBAFF0A2}" type="pres">
      <dgm:prSet presAssocID="{0AFF8CD6-2E2E-4B87-9F70-0CD015DE0BFD}" presName="tx3" presStyleLbl="revTx" presStyleIdx="6" presStyleCnt="23"/>
      <dgm:spPr/>
    </dgm:pt>
    <dgm:pt modelId="{9F38CF01-8BDC-4F11-A374-36F5BB6A4B0E}" type="pres">
      <dgm:prSet presAssocID="{0AFF8CD6-2E2E-4B87-9F70-0CD015DE0BFD}" presName="vert3" presStyleCnt="0"/>
      <dgm:spPr/>
    </dgm:pt>
    <dgm:pt modelId="{61AC5508-3240-430F-9719-C7C7D0502422}" type="pres">
      <dgm:prSet presAssocID="{3C3D7A6D-42A1-46DE-9BA2-2038B88E2FDF}" presName="thinLine3" presStyleLbl="callout" presStyleIdx="4" presStyleCnt="13"/>
      <dgm:spPr/>
    </dgm:pt>
    <dgm:pt modelId="{B2740C37-2DCC-4A64-8086-15C934664A36}" type="pres">
      <dgm:prSet presAssocID="{4208EABC-D0A7-437A-9A65-BA40AF627060}" presName="horz3" presStyleCnt="0"/>
      <dgm:spPr/>
    </dgm:pt>
    <dgm:pt modelId="{C4FA4682-4EDD-435D-ACDE-20C992557709}" type="pres">
      <dgm:prSet presAssocID="{4208EABC-D0A7-437A-9A65-BA40AF627060}" presName="horzSpace3" presStyleCnt="0"/>
      <dgm:spPr/>
    </dgm:pt>
    <dgm:pt modelId="{F58A0FFC-3000-4B20-831F-A0C072741A1F}" type="pres">
      <dgm:prSet presAssocID="{4208EABC-D0A7-437A-9A65-BA40AF627060}" presName="tx3" presStyleLbl="revTx" presStyleIdx="7" presStyleCnt="23"/>
      <dgm:spPr/>
    </dgm:pt>
    <dgm:pt modelId="{9700C10E-16F0-4592-9E0B-C83A7FB90D2D}" type="pres">
      <dgm:prSet presAssocID="{4208EABC-D0A7-437A-9A65-BA40AF627060}" presName="vert3" presStyleCnt="0"/>
      <dgm:spPr/>
    </dgm:pt>
    <dgm:pt modelId="{E42F17DC-C685-494D-9FD4-67DEFB32DD47}" type="pres">
      <dgm:prSet presAssocID="{1858E9EA-B80E-4A83-A7D9-E677A291F984}" presName="thinLine3" presStyleLbl="callout" presStyleIdx="5" presStyleCnt="13"/>
      <dgm:spPr/>
    </dgm:pt>
    <dgm:pt modelId="{0149D851-642D-4783-AD79-3157BF27AAC9}" type="pres">
      <dgm:prSet presAssocID="{A657D8B8-A4ED-47F3-98A5-B53B907775B9}" presName="horz3" presStyleCnt="0"/>
      <dgm:spPr/>
    </dgm:pt>
    <dgm:pt modelId="{DE304A82-85CD-4D3A-BAE9-CB27CB354D08}" type="pres">
      <dgm:prSet presAssocID="{A657D8B8-A4ED-47F3-98A5-B53B907775B9}" presName="horzSpace3" presStyleCnt="0"/>
      <dgm:spPr/>
    </dgm:pt>
    <dgm:pt modelId="{B0A59C9E-8CC7-4AF9-90F3-A5E07BCA7DA8}" type="pres">
      <dgm:prSet presAssocID="{A657D8B8-A4ED-47F3-98A5-B53B907775B9}" presName="tx3" presStyleLbl="revTx" presStyleIdx="8" presStyleCnt="23"/>
      <dgm:spPr/>
    </dgm:pt>
    <dgm:pt modelId="{08B0703E-36DD-49D4-9057-93B0B5A12E76}" type="pres">
      <dgm:prSet presAssocID="{A657D8B8-A4ED-47F3-98A5-B53B907775B9}" presName="vert3" presStyleCnt="0"/>
      <dgm:spPr/>
    </dgm:pt>
    <dgm:pt modelId="{BF35FF03-B581-4B1C-88BA-C39318912AC3}" type="pres">
      <dgm:prSet presAssocID="{80984702-F03C-42D9-BAD4-51B8B1DC8BED}" presName="thinLine3" presStyleLbl="callout" presStyleIdx="6" presStyleCnt="13"/>
      <dgm:spPr/>
    </dgm:pt>
    <dgm:pt modelId="{DDC326FD-ABCB-4CE0-BD09-E543D49546DB}" type="pres">
      <dgm:prSet presAssocID="{C8F1A8BC-2003-4632-8244-429804A34B88}" presName="horz3" presStyleCnt="0"/>
      <dgm:spPr/>
    </dgm:pt>
    <dgm:pt modelId="{90043E5C-2E02-4FAD-B65D-71E03FA4A1A3}" type="pres">
      <dgm:prSet presAssocID="{C8F1A8BC-2003-4632-8244-429804A34B88}" presName="horzSpace3" presStyleCnt="0"/>
      <dgm:spPr/>
    </dgm:pt>
    <dgm:pt modelId="{6ED1064F-D6CF-4F20-A5A2-D3166470767C}" type="pres">
      <dgm:prSet presAssocID="{C8F1A8BC-2003-4632-8244-429804A34B88}" presName="tx3" presStyleLbl="revTx" presStyleIdx="9" presStyleCnt="23"/>
      <dgm:spPr/>
    </dgm:pt>
    <dgm:pt modelId="{8E372DBE-B289-4F5D-8E61-2905AFDF388D}" type="pres">
      <dgm:prSet presAssocID="{C8F1A8BC-2003-4632-8244-429804A34B88}" presName="vert3" presStyleCnt="0"/>
      <dgm:spPr/>
    </dgm:pt>
    <dgm:pt modelId="{58815292-3186-4E3F-897B-BAEA133DB951}" type="pres">
      <dgm:prSet presAssocID="{7C80A212-076C-4477-B417-C92B0A6CFC2C}" presName="thinLine3" presStyleLbl="callout" presStyleIdx="7" presStyleCnt="13"/>
      <dgm:spPr/>
    </dgm:pt>
    <dgm:pt modelId="{5C920B7F-4A25-411B-BB8A-F9B36C51FAF4}" type="pres">
      <dgm:prSet presAssocID="{D2CD92B8-A53E-4C20-B5C7-19FEAC15A57A}" presName="horz3" presStyleCnt="0"/>
      <dgm:spPr/>
    </dgm:pt>
    <dgm:pt modelId="{E4C1E4BA-2019-4BE8-BE36-906A509BEEA0}" type="pres">
      <dgm:prSet presAssocID="{D2CD92B8-A53E-4C20-B5C7-19FEAC15A57A}" presName="horzSpace3" presStyleCnt="0"/>
      <dgm:spPr/>
    </dgm:pt>
    <dgm:pt modelId="{505432F2-981B-46BD-95FF-2A31126E5275}" type="pres">
      <dgm:prSet presAssocID="{D2CD92B8-A53E-4C20-B5C7-19FEAC15A57A}" presName="tx3" presStyleLbl="revTx" presStyleIdx="10" presStyleCnt="23"/>
      <dgm:spPr/>
    </dgm:pt>
    <dgm:pt modelId="{108C2405-8FFC-4B9A-AB95-7D4E5AA37650}" type="pres">
      <dgm:prSet presAssocID="{D2CD92B8-A53E-4C20-B5C7-19FEAC15A57A}" presName="vert3" presStyleCnt="0"/>
      <dgm:spPr/>
    </dgm:pt>
    <dgm:pt modelId="{F8AC34F7-C402-4A1C-95C0-43E7D74A043F}" type="pres">
      <dgm:prSet presAssocID="{C7C809CA-F3DD-4E2C-8C90-303B41DE1820}" presName="thinLine3" presStyleLbl="callout" presStyleIdx="8" presStyleCnt="13"/>
      <dgm:spPr/>
    </dgm:pt>
    <dgm:pt modelId="{DCCDDD8B-E0D4-4493-A073-4FFA6C3B7B1A}" type="pres">
      <dgm:prSet presAssocID="{7A139D11-9915-452C-BC0D-9AD2610BFC29}" presName="horz3" presStyleCnt="0"/>
      <dgm:spPr/>
    </dgm:pt>
    <dgm:pt modelId="{150A0F89-C358-4533-85CE-93A58D8E67C0}" type="pres">
      <dgm:prSet presAssocID="{7A139D11-9915-452C-BC0D-9AD2610BFC29}" presName="horzSpace3" presStyleCnt="0"/>
      <dgm:spPr/>
    </dgm:pt>
    <dgm:pt modelId="{8300C494-E24D-4B3C-8734-B221D7FB9D97}" type="pres">
      <dgm:prSet presAssocID="{7A139D11-9915-452C-BC0D-9AD2610BFC29}" presName="tx3" presStyleLbl="revTx" presStyleIdx="11" presStyleCnt="23"/>
      <dgm:spPr/>
    </dgm:pt>
    <dgm:pt modelId="{E13AA6C8-A6E5-499B-960B-1DAAE62D2029}" type="pres">
      <dgm:prSet presAssocID="{7A139D11-9915-452C-BC0D-9AD2610BFC29}" presName="vert3" presStyleCnt="0"/>
      <dgm:spPr/>
    </dgm:pt>
    <dgm:pt modelId="{A5D4B60A-22B1-4694-B59F-38F28ACEFF5E}" type="pres">
      <dgm:prSet presAssocID="{7132B32D-30D4-4CBD-AB72-A616E9956900}" presName="thinLine3" presStyleLbl="callout" presStyleIdx="9" presStyleCnt="13"/>
      <dgm:spPr/>
    </dgm:pt>
    <dgm:pt modelId="{907EB903-3E21-4962-8209-CF6B7AD920E2}" type="pres">
      <dgm:prSet presAssocID="{0D1ED2B0-6FC4-4FC9-B000-C113DDF23C5D}" presName="horz3" presStyleCnt="0"/>
      <dgm:spPr/>
    </dgm:pt>
    <dgm:pt modelId="{AED3C087-3288-44C8-B45B-D8F86AE31559}" type="pres">
      <dgm:prSet presAssocID="{0D1ED2B0-6FC4-4FC9-B000-C113DDF23C5D}" presName="horzSpace3" presStyleCnt="0"/>
      <dgm:spPr/>
    </dgm:pt>
    <dgm:pt modelId="{BC37BC67-B0BE-4E64-90FA-FCDCC6BCF0F1}" type="pres">
      <dgm:prSet presAssocID="{0D1ED2B0-6FC4-4FC9-B000-C113DDF23C5D}" presName="tx3" presStyleLbl="revTx" presStyleIdx="12" presStyleCnt="23"/>
      <dgm:spPr/>
    </dgm:pt>
    <dgm:pt modelId="{3528A3AC-60AB-4CF5-9910-FF7403A87642}" type="pres">
      <dgm:prSet presAssocID="{0D1ED2B0-6FC4-4FC9-B000-C113DDF23C5D}" presName="vert3" presStyleCnt="0"/>
      <dgm:spPr/>
    </dgm:pt>
    <dgm:pt modelId="{9BFB0FCC-D73C-443D-8DD9-307F25AE19EF}" type="pres">
      <dgm:prSet presAssocID="{85D48616-441A-49EF-BD2E-A5ACEA03401A}" presName="thinLine2b" presStyleLbl="callout" presStyleIdx="10" presStyleCnt="13"/>
      <dgm:spPr/>
    </dgm:pt>
    <dgm:pt modelId="{12E59545-7989-4058-95C3-F430BDBBA31F}" type="pres">
      <dgm:prSet presAssocID="{85D48616-441A-49EF-BD2E-A5ACEA03401A}" presName="vertSpace2b" presStyleCnt="0"/>
      <dgm:spPr/>
    </dgm:pt>
    <dgm:pt modelId="{5A53A2CD-C0F7-442E-833C-02EB89A597B8}" type="pres">
      <dgm:prSet presAssocID="{CE9CAE54-3A26-4DF9-880C-BC00EB9C872A}" presName="horz2" presStyleCnt="0"/>
      <dgm:spPr/>
    </dgm:pt>
    <dgm:pt modelId="{69191F80-2C78-4521-B8DB-8B53B91E77BD}" type="pres">
      <dgm:prSet presAssocID="{CE9CAE54-3A26-4DF9-880C-BC00EB9C872A}" presName="horzSpace2" presStyleCnt="0"/>
      <dgm:spPr/>
    </dgm:pt>
    <dgm:pt modelId="{3AEE4895-DC33-4AA5-AFF8-87C826640DEE}" type="pres">
      <dgm:prSet presAssocID="{CE9CAE54-3A26-4DF9-880C-BC00EB9C872A}" presName="tx2" presStyleLbl="revTx" presStyleIdx="13" presStyleCnt="23"/>
      <dgm:spPr/>
    </dgm:pt>
    <dgm:pt modelId="{8258B880-1604-4641-9F91-5055F2039579}" type="pres">
      <dgm:prSet presAssocID="{CE9CAE54-3A26-4DF9-880C-BC00EB9C872A}" presName="vert2" presStyleCnt="0"/>
      <dgm:spPr/>
    </dgm:pt>
    <dgm:pt modelId="{4C067A9B-4CE4-491F-8FB7-DE72C2B04C04}" type="pres">
      <dgm:prSet presAssocID="{BCC5D6CD-1826-487D-B7A3-026B3CFC5442}" presName="horz3" presStyleCnt="0"/>
      <dgm:spPr/>
    </dgm:pt>
    <dgm:pt modelId="{681B1DF5-350D-445D-A4E9-4C2844BC2FBD}" type="pres">
      <dgm:prSet presAssocID="{BCC5D6CD-1826-487D-B7A3-026B3CFC5442}" presName="horzSpace3" presStyleCnt="0"/>
      <dgm:spPr/>
    </dgm:pt>
    <dgm:pt modelId="{7613545C-63F1-410F-A411-178F10B350FD}" type="pres">
      <dgm:prSet presAssocID="{BCC5D6CD-1826-487D-B7A3-026B3CFC5442}" presName="tx3" presStyleLbl="revTx" presStyleIdx="14" presStyleCnt="23"/>
      <dgm:spPr/>
    </dgm:pt>
    <dgm:pt modelId="{78F6F126-5821-422B-BA00-DE6413236646}" type="pres">
      <dgm:prSet presAssocID="{BCC5D6CD-1826-487D-B7A3-026B3CFC5442}" presName="vert3" presStyleCnt="0"/>
      <dgm:spPr/>
    </dgm:pt>
    <dgm:pt modelId="{B5AEC1C2-1933-4862-A076-293BFBC90665}" type="pres">
      <dgm:prSet presAssocID="{BD15EFE3-3F3D-429B-81DA-5B83FE0B9C24}" presName="horz4" presStyleCnt="0"/>
      <dgm:spPr/>
    </dgm:pt>
    <dgm:pt modelId="{B1971BDA-43FA-4D3F-89F7-155501793D6F}" type="pres">
      <dgm:prSet presAssocID="{BD15EFE3-3F3D-429B-81DA-5B83FE0B9C24}" presName="horzSpace4" presStyleCnt="0"/>
      <dgm:spPr/>
    </dgm:pt>
    <dgm:pt modelId="{1835575B-B82D-480C-8148-BECBF51750F4}" type="pres">
      <dgm:prSet presAssocID="{BD15EFE3-3F3D-429B-81DA-5B83FE0B9C24}" presName="tx4" presStyleLbl="revTx" presStyleIdx="15" presStyleCnt="23" custScaleY="28164">
        <dgm:presLayoutVars>
          <dgm:bulletEnabled val="1"/>
        </dgm:presLayoutVars>
      </dgm:prSet>
      <dgm:spPr/>
    </dgm:pt>
    <dgm:pt modelId="{121436D3-5FBD-4543-8212-1C6004789AAF}" type="pres">
      <dgm:prSet presAssocID="{8906BA4B-B814-43A3-A2C2-22787978A76D}" presName="horz4" presStyleCnt="0"/>
      <dgm:spPr/>
    </dgm:pt>
    <dgm:pt modelId="{32FD24F3-E0C0-453C-B79C-2DA5DCB8462C}" type="pres">
      <dgm:prSet presAssocID="{8906BA4B-B814-43A3-A2C2-22787978A76D}" presName="horzSpace4" presStyleCnt="0"/>
      <dgm:spPr/>
    </dgm:pt>
    <dgm:pt modelId="{31371D47-AE5F-4D1F-97DC-6A10EA8651C4}" type="pres">
      <dgm:prSet presAssocID="{8906BA4B-B814-43A3-A2C2-22787978A76D}" presName="tx4" presStyleLbl="revTx" presStyleIdx="16" presStyleCnt="23" custScaleY="30377">
        <dgm:presLayoutVars>
          <dgm:bulletEnabled val="1"/>
        </dgm:presLayoutVars>
      </dgm:prSet>
      <dgm:spPr/>
    </dgm:pt>
    <dgm:pt modelId="{633438AA-11F4-458F-8DC1-DDF7599BC20C}" type="pres">
      <dgm:prSet presAssocID="{C89F3DF3-96C4-48CA-A011-DCF60A141E7F}" presName="horz4" presStyleCnt="0"/>
      <dgm:spPr/>
    </dgm:pt>
    <dgm:pt modelId="{38591F44-8674-4264-95B0-87EBAE3AD278}" type="pres">
      <dgm:prSet presAssocID="{C89F3DF3-96C4-48CA-A011-DCF60A141E7F}" presName="horzSpace4" presStyleCnt="0"/>
      <dgm:spPr/>
    </dgm:pt>
    <dgm:pt modelId="{9ED9B33D-3ECC-4DF3-9DC7-45FFF30B79B6}" type="pres">
      <dgm:prSet presAssocID="{C89F3DF3-96C4-48CA-A011-DCF60A141E7F}" presName="tx4" presStyleLbl="revTx" presStyleIdx="17" presStyleCnt="23">
        <dgm:presLayoutVars>
          <dgm:bulletEnabled val="1"/>
        </dgm:presLayoutVars>
      </dgm:prSet>
      <dgm:spPr/>
    </dgm:pt>
    <dgm:pt modelId="{DA413C6D-653E-4573-AFEB-8CD6EB539BC7}" type="pres">
      <dgm:prSet presAssocID="{E5F95C30-0B89-48ED-A87C-6D51F7A52B44}" presName="thinLine3" presStyleLbl="callout" presStyleIdx="11" presStyleCnt="13"/>
      <dgm:spPr/>
    </dgm:pt>
    <dgm:pt modelId="{B4BDEB24-B0AD-4DAC-B2F5-34B121434711}" type="pres">
      <dgm:prSet presAssocID="{4095AFF3-3DFF-4CDB-8EA1-86CBA8BF1B11}" presName="horz3" presStyleCnt="0"/>
      <dgm:spPr/>
    </dgm:pt>
    <dgm:pt modelId="{A03873CD-2495-4B56-A668-29B68D215053}" type="pres">
      <dgm:prSet presAssocID="{4095AFF3-3DFF-4CDB-8EA1-86CBA8BF1B11}" presName="horzSpace3" presStyleCnt="0"/>
      <dgm:spPr/>
    </dgm:pt>
    <dgm:pt modelId="{0CFE2976-BD2E-4609-873E-8C815D62F406}" type="pres">
      <dgm:prSet presAssocID="{4095AFF3-3DFF-4CDB-8EA1-86CBA8BF1B11}" presName="tx3" presStyleLbl="revTx" presStyleIdx="18" presStyleCnt="23"/>
      <dgm:spPr/>
    </dgm:pt>
    <dgm:pt modelId="{AEAFC5C6-0960-4F6F-B12F-21104C32A5FD}" type="pres">
      <dgm:prSet presAssocID="{4095AFF3-3DFF-4CDB-8EA1-86CBA8BF1B11}" presName="vert3" presStyleCnt="0"/>
      <dgm:spPr/>
    </dgm:pt>
    <dgm:pt modelId="{C7D585C3-BCFF-4B7A-A710-EA8EA16C5FD1}" type="pres">
      <dgm:prSet presAssocID="{53B4B1EC-1BFB-487D-AB75-9D2D0464F233}" presName="horz4" presStyleCnt="0"/>
      <dgm:spPr/>
    </dgm:pt>
    <dgm:pt modelId="{A485E4BA-F6CF-4494-A30D-4F43B242CCDF}" type="pres">
      <dgm:prSet presAssocID="{53B4B1EC-1BFB-487D-AB75-9D2D0464F233}" presName="horzSpace4" presStyleCnt="0"/>
      <dgm:spPr/>
    </dgm:pt>
    <dgm:pt modelId="{36968D4F-DAB4-4C94-9155-71E6B997837D}" type="pres">
      <dgm:prSet presAssocID="{53B4B1EC-1BFB-487D-AB75-9D2D0464F233}" presName="tx4" presStyleLbl="revTx" presStyleIdx="19" presStyleCnt="23" custScaleY="51050">
        <dgm:presLayoutVars>
          <dgm:bulletEnabled val="1"/>
        </dgm:presLayoutVars>
      </dgm:prSet>
      <dgm:spPr/>
    </dgm:pt>
    <dgm:pt modelId="{7E83C5CD-892C-4737-953A-4777DB0A7F6C}" type="pres">
      <dgm:prSet presAssocID="{75F580C7-3F21-45E4-A631-A28DF9FCBD8C}" presName="horz4" presStyleCnt="0"/>
      <dgm:spPr/>
    </dgm:pt>
    <dgm:pt modelId="{396DEE5F-CEF8-4662-9FF5-6D71C7136DD4}" type="pres">
      <dgm:prSet presAssocID="{75F580C7-3F21-45E4-A631-A28DF9FCBD8C}" presName="horzSpace4" presStyleCnt="0"/>
      <dgm:spPr/>
    </dgm:pt>
    <dgm:pt modelId="{B5D7DB46-CF63-4996-A550-A99EBEBD733E}" type="pres">
      <dgm:prSet presAssocID="{75F580C7-3F21-45E4-A631-A28DF9FCBD8C}" presName="tx4" presStyleLbl="revTx" presStyleIdx="20" presStyleCnt="23" custScaleY="50124">
        <dgm:presLayoutVars>
          <dgm:bulletEnabled val="1"/>
        </dgm:presLayoutVars>
      </dgm:prSet>
      <dgm:spPr/>
    </dgm:pt>
    <dgm:pt modelId="{B3BC5DE4-3DBC-49A9-B031-C8C19EE9245A}" type="pres">
      <dgm:prSet presAssocID="{3E4265AA-374B-4F40-BCCE-7685E910EBE0}" presName="horz4" presStyleCnt="0"/>
      <dgm:spPr/>
    </dgm:pt>
    <dgm:pt modelId="{8E17768F-3F39-411D-8300-A10CB9304E0D}" type="pres">
      <dgm:prSet presAssocID="{3E4265AA-374B-4F40-BCCE-7685E910EBE0}" presName="horzSpace4" presStyleCnt="0"/>
      <dgm:spPr/>
    </dgm:pt>
    <dgm:pt modelId="{E0E6E7EF-1014-4EE5-B806-193999641E16}" type="pres">
      <dgm:prSet presAssocID="{3E4265AA-374B-4F40-BCCE-7685E910EBE0}" presName="tx4" presStyleLbl="revTx" presStyleIdx="21" presStyleCnt="23" custScaleY="44807">
        <dgm:presLayoutVars>
          <dgm:bulletEnabled val="1"/>
        </dgm:presLayoutVars>
      </dgm:prSet>
      <dgm:spPr/>
    </dgm:pt>
    <dgm:pt modelId="{1139F68E-2F77-4E85-824F-6983485338F6}" type="pres">
      <dgm:prSet presAssocID="{D2D8B773-CB92-46E4-A232-A4A182583C07}" presName="horz4" presStyleCnt="0"/>
      <dgm:spPr/>
    </dgm:pt>
    <dgm:pt modelId="{9DFB1E64-EB1F-48B3-96F8-C2A33E4A5FA1}" type="pres">
      <dgm:prSet presAssocID="{D2D8B773-CB92-46E4-A232-A4A182583C07}" presName="horzSpace4" presStyleCnt="0"/>
      <dgm:spPr/>
    </dgm:pt>
    <dgm:pt modelId="{4B0B9909-0C5E-44BE-BE97-FF5A125025E6}" type="pres">
      <dgm:prSet presAssocID="{D2D8B773-CB92-46E4-A232-A4A182583C07}" presName="tx4" presStyleLbl="revTx" presStyleIdx="22" presStyleCnt="23">
        <dgm:presLayoutVars>
          <dgm:bulletEnabled val="1"/>
        </dgm:presLayoutVars>
      </dgm:prSet>
      <dgm:spPr/>
    </dgm:pt>
    <dgm:pt modelId="{82ABBEEA-9402-4CAC-A086-E655C7D02DE2}" type="pres">
      <dgm:prSet presAssocID="{CE9CAE54-3A26-4DF9-880C-BC00EB9C872A}" presName="thinLine2b" presStyleLbl="callout" presStyleIdx="12" presStyleCnt="13"/>
      <dgm:spPr/>
    </dgm:pt>
    <dgm:pt modelId="{69A401B8-6A2D-4FD5-9334-37330B535860}" type="pres">
      <dgm:prSet presAssocID="{CE9CAE54-3A26-4DF9-880C-BC00EB9C872A}" presName="vertSpace2b" presStyleCnt="0"/>
      <dgm:spPr/>
    </dgm:pt>
  </dgm:ptLst>
  <dgm:cxnLst>
    <dgm:cxn modelId="{7F8B6900-454A-447B-B3CA-718EFBEDC752}" srcId="{FA930DCE-A6E2-43E2-9BE3-393256B85654}" destId="{CE9CAE54-3A26-4DF9-880C-BC00EB9C872A}" srcOrd="1" destOrd="0" parTransId="{73D85C3E-CD9B-4A68-8BCF-01467EA9FC4B}" sibTransId="{94E665E3-7739-4E3D-920C-8469A9EF12FF}"/>
    <dgm:cxn modelId="{9BD1A403-FA37-4816-A108-B49006F48EB0}" srcId="{BCC5D6CD-1826-487D-B7A3-026B3CFC5442}" destId="{BD15EFE3-3F3D-429B-81DA-5B83FE0B9C24}" srcOrd="0" destOrd="0" parTransId="{09B79548-0334-40F0-8C51-6C5470B98859}" sibTransId="{FEA38153-0BEB-44EE-909F-B1DC4BADDCB2}"/>
    <dgm:cxn modelId="{93348707-CCA5-4132-BB53-CABBDD3B17F4}" srcId="{CE9CAE54-3A26-4DF9-880C-BC00EB9C872A}" destId="{BCC5D6CD-1826-487D-B7A3-026B3CFC5442}" srcOrd="0" destOrd="0" parTransId="{06D7DDE9-632F-4828-A909-9A6AA60C4D4A}" sibTransId="{E5F95C30-0B89-48ED-A87C-6D51F7A52B44}"/>
    <dgm:cxn modelId="{22A72D08-7290-4C4F-813E-975155C0B171}" srcId="{85D48616-441A-49EF-BD2E-A5ACEA03401A}" destId="{0AFF8CD6-2E2E-4B87-9F70-0CD015DE0BFD}" srcOrd="4" destOrd="0" parTransId="{DA8B6486-C08F-4AF5-93B0-42C6B76586A8}" sibTransId="{3C3D7A6D-42A1-46DE-9BA2-2038B88E2FDF}"/>
    <dgm:cxn modelId="{520C240A-CCC8-4AEA-8869-828807603F1E}" srcId="{BCC5D6CD-1826-487D-B7A3-026B3CFC5442}" destId="{C89F3DF3-96C4-48CA-A011-DCF60A141E7F}" srcOrd="2" destOrd="0" parTransId="{D5327977-F13C-40E3-A75B-CD0A01267A20}" sibTransId="{2108F63E-5F1A-4FF1-8C13-C2021FB3B5FC}"/>
    <dgm:cxn modelId="{0222E70C-F839-42DE-8E24-D3FA23EB8ABE}" type="presOf" srcId="{75F580C7-3F21-45E4-A631-A28DF9FCBD8C}" destId="{B5D7DB46-CF63-4996-A550-A99EBEBD733E}" srcOrd="0" destOrd="0" presId="urn:microsoft.com/office/officeart/2008/layout/LinedList"/>
    <dgm:cxn modelId="{166E830F-22DA-4E1F-8963-2CBAF97CC8CA}" srcId="{85D48616-441A-49EF-BD2E-A5ACEA03401A}" destId="{1FA511DC-3130-43A7-B875-FF765FAF7624}" srcOrd="1" destOrd="0" parTransId="{6D64D007-0D41-46C0-9427-4B0506D5059A}" sibTransId="{E3AD8FA1-96EB-4473-9AA1-BBD2267AEF50}"/>
    <dgm:cxn modelId="{0B160514-4100-47E9-AAC9-3501A5FA0E8D}" type="presOf" srcId="{C8F1A8BC-2003-4632-8244-429804A34B88}" destId="{6ED1064F-D6CF-4F20-A5A2-D3166470767C}" srcOrd="0" destOrd="0" presId="urn:microsoft.com/office/officeart/2008/layout/LinedList"/>
    <dgm:cxn modelId="{B0EE0317-4291-4582-ACE2-FCC290FF2DFB}" type="presOf" srcId="{7F7AE1F9-5D75-499A-B3F8-672C91126B1E}" destId="{1775E632-F939-49A6-B5C2-5367319E38E5}" srcOrd="0" destOrd="0" presId="urn:microsoft.com/office/officeart/2008/layout/LinedList"/>
    <dgm:cxn modelId="{97B65F18-2BD9-4BFC-A255-29EBE5F763FD}" srcId="{4095AFF3-3DFF-4CDB-8EA1-86CBA8BF1B11}" destId="{75F580C7-3F21-45E4-A631-A28DF9FCBD8C}" srcOrd="1" destOrd="0" parTransId="{B56F2A82-B0F9-4AB1-981C-3F989C590490}" sibTransId="{9695C1A5-AC2C-4E65-AD1B-FCAF0028AB92}"/>
    <dgm:cxn modelId="{85C72F1A-D80E-412D-BC54-2C1BD3C03C92}" type="presOf" srcId="{5EE195CB-0566-44D4-9DEE-0ABD8A137C0C}" destId="{4B0B9909-0C5E-44BE-BE97-FF5A125025E6}" srcOrd="0" destOrd="1" presId="urn:microsoft.com/office/officeart/2008/layout/LinedList"/>
    <dgm:cxn modelId="{80689B1F-4E92-4140-ADF0-F7679C86F4D5}" type="presOf" srcId="{766CD5D9-45AA-47CD-A248-CD1F5E7E6E9C}" destId="{4B0B9909-0C5E-44BE-BE97-FF5A125025E6}" srcOrd="0" destOrd="2" presId="urn:microsoft.com/office/officeart/2008/layout/LinedList"/>
    <dgm:cxn modelId="{0FE10321-B6BF-43CD-98C7-6DF55DB40A72}" type="presOf" srcId="{FA930DCE-A6E2-43E2-9BE3-393256B85654}" destId="{6EB43A9D-FF43-4C41-9AB0-0579E65AC5BC}" srcOrd="0" destOrd="0" presId="urn:microsoft.com/office/officeart/2008/layout/LinedList"/>
    <dgm:cxn modelId="{64F9CE22-A3D7-4CCC-8C7F-394DBE3D147A}" type="presOf" srcId="{3E4265AA-374B-4F40-BCCE-7685E910EBE0}" destId="{E0E6E7EF-1014-4EE5-B806-193999641E16}" srcOrd="0" destOrd="0" presId="urn:microsoft.com/office/officeart/2008/layout/LinedList"/>
    <dgm:cxn modelId="{F496DC28-1190-4104-B60B-69B0D338C29E}" srcId="{FA930DCE-A6E2-43E2-9BE3-393256B85654}" destId="{85D48616-441A-49EF-BD2E-A5ACEA03401A}" srcOrd="0" destOrd="0" parTransId="{43DFC5B7-339A-46AF-A571-0649C63ACB9D}" sibTransId="{20E4D087-06D3-46FB-BD53-CA78EE586522}"/>
    <dgm:cxn modelId="{491EFA2E-1414-44E1-B4AF-7D93EF7149EF}" srcId="{D2D8B773-CB92-46E4-A232-A4A182583C07}" destId="{766CD5D9-45AA-47CD-A248-CD1F5E7E6E9C}" srcOrd="1" destOrd="0" parTransId="{9C1CA100-727A-485A-A2B9-04341DEB49B0}" sibTransId="{20A2E808-E6F0-48A9-8160-543CC05D32F1}"/>
    <dgm:cxn modelId="{3226452F-7313-4FA9-9167-4D91673E36E6}" srcId="{4095AFF3-3DFF-4CDB-8EA1-86CBA8BF1B11}" destId="{3E4265AA-374B-4F40-BCCE-7685E910EBE0}" srcOrd="2" destOrd="0" parTransId="{27C29204-4E30-4347-A4B3-A1DF5C4E7CD2}" sibTransId="{7F0620D5-0F6D-45B2-AB3B-76587429024A}"/>
    <dgm:cxn modelId="{0CEF0535-BA2C-417D-A245-5F52AF761748}" type="presOf" srcId="{4095AFF3-3DFF-4CDB-8EA1-86CBA8BF1B11}" destId="{0CFE2976-BD2E-4609-873E-8C815D62F406}" srcOrd="0" destOrd="0" presId="urn:microsoft.com/office/officeart/2008/layout/LinedList"/>
    <dgm:cxn modelId="{38717463-6480-490D-9E55-EF11AB93129F}" type="presOf" srcId="{E6BCB233-5815-4FE8-B744-7486B673D6C7}" destId="{69871B26-9F6F-478F-8536-BB111126D243}" srcOrd="0" destOrd="0" presId="urn:microsoft.com/office/officeart/2008/layout/LinedList"/>
    <dgm:cxn modelId="{35D5B244-80B2-49F7-8FC2-A19169928B3E}" srcId="{85D48616-441A-49EF-BD2E-A5ACEA03401A}" destId="{D2CD92B8-A53E-4C20-B5C7-19FEAC15A57A}" srcOrd="8" destOrd="0" parTransId="{005B15B2-C4B4-4AAB-BB71-60A22DD168FE}" sibTransId="{C7C809CA-F3DD-4E2C-8C90-303B41DE1820}"/>
    <dgm:cxn modelId="{DB9FBF68-BB5F-4449-840D-C4B02253BDE6}" type="presOf" srcId="{9D2F92B6-D741-453F-AF82-5A0C565C07B8}" destId="{9ED9B33D-3ECC-4DF3-9DC7-45FFF30B79B6}" srcOrd="0" destOrd="2" presId="urn:microsoft.com/office/officeart/2008/layout/LinedList"/>
    <dgm:cxn modelId="{ACA5764B-7310-49DA-8A4C-A5A31960F0DE}" type="presOf" srcId="{0D1ED2B0-6FC4-4FC9-B000-C113DDF23C5D}" destId="{BC37BC67-B0BE-4E64-90FA-FCDCC6BCF0F1}" srcOrd="0" destOrd="0" presId="urn:microsoft.com/office/officeart/2008/layout/LinedList"/>
    <dgm:cxn modelId="{39F07B6B-0899-49FE-A67F-B57879FBE8D3}" type="presOf" srcId="{D2CD92B8-A53E-4C20-B5C7-19FEAC15A57A}" destId="{505432F2-981B-46BD-95FF-2A31126E5275}" srcOrd="0" destOrd="0" presId="urn:microsoft.com/office/officeart/2008/layout/LinedList"/>
    <dgm:cxn modelId="{DD48A152-CD51-4CF6-80F4-B25DE272EA94}" srcId="{85D48616-441A-49EF-BD2E-A5ACEA03401A}" destId="{E6BCB233-5815-4FE8-B744-7486B673D6C7}" srcOrd="0" destOrd="0" parTransId="{AE524D88-A7D7-460D-8DD0-85C3E1F12C7B}" sibTransId="{0877C664-482C-4AAA-BA20-B13AD48A0E09}"/>
    <dgm:cxn modelId="{C8214A76-0A80-4998-A68A-5B398B983760}" type="presOf" srcId="{0AFF8CD6-2E2E-4B87-9F70-0CD015DE0BFD}" destId="{F38EC2C4-0ECF-4779-AA56-897CBBAFF0A2}" srcOrd="0" destOrd="0" presId="urn:microsoft.com/office/officeart/2008/layout/LinedList"/>
    <dgm:cxn modelId="{7D417B79-351B-4166-9483-BC72091BA2CF}" type="presOf" srcId="{88FBD1A1-3AD0-43BC-9CA0-A36870ACC9B3}" destId="{76933FB7-E86E-4836-AB3B-F29AB6696668}" srcOrd="0" destOrd="0" presId="urn:microsoft.com/office/officeart/2008/layout/LinedList"/>
    <dgm:cxn modelId="{88E46381-B171-4805-A35A-4A1C87E6674D}" type="presOf" srcId="{D2D8B773-CB92-46E4-A232-A4A182583C07}" destId="{4B0B9909-0C5E-44BE-BE97-FF5A125025E6}" srcOrd="0" destOrd="0" presId="urn:microsoft.com/office/officeart/2008/layout/LinedList"/>
    <dgm:cxn modelId="{4A2AFE81-CC2F-42E8-BB63-602D46E92E78}" srcId="{4095AFF3-3DFF-4CDB-8EA1-86CBA8BF1B11}" destId="{D2D8B773-CB92-46E4-A232-A4A182583C07}" srcOrd="3" destOrd="0" parTransId="{E43DF0D8-78C8-445B-933F-F404C6B8946D}" sibTransId="{C5F5730C-852F-4F6A-A620-0B8710C668A9}"/>
    <dgm:cxn modelId="{54743984-CA4D-40C3-9825-3BBE25DBDD09}" srcId="{85D48616-441A-49EF-BD2E-A5ACEA03401A}" destId="{A657D8B8-A4ED-47F3-98A5-B53B907775B9}" srcOrd="6" destOrd="0" parTransId="{2D533103-064A-4D73-87B6-D78E1DEFE912}" sibTransId="{80984702-F03C-42D9-BAD4-51B8B1DC8BED}"/>
    <dgm:cxn modelId="{DDAD8489-96B0-4057-8F3A-97B6687CE476}" type="presOf" srcId="{BCC5D6CD-1826-487D-B7A3-026B3CFC5442}" destId="{7613545C-63F1-410F-A411-178F10B350FD}" srcOrd="0" destOrd="0" presId="urn:microsoft.com/office/officeart/2008/layout/LinedList"/>
    <dgm:cxn modelId="{BEB72492-AF3C-44A5-9C6D-A4410D101455}" type="presOf" srcId="{BD15EFE3-3F3D-429B-81DA-5B83FE0B9C24}" destId="{1835575B-B82D-480C-8148-BECBF51750F4}" srcOrd="0" destOrd="0" presId="urn:microsoft.com/office/officeart/2008/layout/LinedList"/>
    <dgm:cxn modelId="{AD6B5498-AD17-4B54-A61D-76241B4FF635}" type="presOf" srcId="{CE9CAE54-3A26-4DF9-880C-BC00EB9C872A}" destId="{3AEE4895-DC33-4AA5-AFF8-87C826640DEE}" srcOrd="0" destOrd="0" presId="urn:microsoft.com/office/officeart/2008/layout/LinedList"/>
    <dgm:cxn modelId="{8428FE98-0F3E-483D-9BC3-C6968C40E1B2}" type="presOf" srcId="{D3BC0CFA-3CCC-4771-80B5-FC09D4863671}" destId="{9ED9B33D-3ECC-4DF3-9DC7-45FFF30B79B6}" srcOrd="0" destOrd="3" presId="urn:microsoft.com/office/officeart/2008/layout/LinedList"/>
    <dgm:cxn modelId="{E2CD2E9B-5AFA-48A5-90B8-6BD4EACF9CA7}" srcId="{BCC5D6CD-1826-487D-B7A3-026B3CFC5442}" destId="{8906BA4B-B814-43A3-A2C2-22787978A76D}" srcOrd="1" destOrd="0" parTransId="{C80EAC5D-C1CB-425B-9942-1C262C8C5717}" sibTransId="{467BC1E1-A91D-4F7C-BDD2-32ED9E8CE47E}"/>
    <dgm:cxn modelId="{A57D6B9B-1FD5-48E9-9981-955EBD7E193A}" srcId="{85D48616-441A-49EF-BD2E-A5ACEA03401A}" destId="{E0413D91-534C-4748-B152-1C86FBD50588}" srcOrd="2" destOrd="0" parTransId="{59E2E5A7-11CA-4F5F-902B-CFD9140F1845}" sibTransId="{1DCC5C33-0308-443D-B9E9-67F1FA348F5A}"/>
    <dgm:cxn modelId="{C3F07A9C-7B1F-4711-ACFA-DD7A71E1D22E}" srcId="{85D48616-441A-49EF-BD2E-A5ACEA03401A}" destId="{88FBD1A1-3AD0-43BC-9CA0-A36870ACC9B3}" srcOrd="3" destOrd="0" parTransId="{EFA6533A-A241-4720-8300-074BAB765580}" sibTransId="{146F6A51-A56E-447F-A3AC-510ACA2193A0}"/>
    <dgm:cxn modelId="{353CF99C-EFAC-40D6-A581-AC19E754D1C4}" type="presOf" srcId="{53B4B1EC-1BFB-487D-AB75-9D2D0464F233}" destId="{36968D4F-DAB4-4C94-9155-71E6B997837D}" srcOrd="0" destOrd="0" presId="urn:microsoft.com/office/officeart/2008/layout/LinedList"/>
    <dgm:cxn modelId="{BD492FA0-5B4F-40FF-8FE8-317559CE17FF}" type="presOf" srcId="{C89F3DF3-96C4-48CA-A011-DCF60A141E7F}" destId="{9ED9B33D-3ECC-4DF3-9DC7-45FFF30B79B6}" srcOrd="0" destOrd="0" presId="urn:microsoft.com/office/officeart/2008/layout/LinedList"/>
    <dgm:cxn modelId="{B0ECD3A1-6E2B-4FC4-A241-6E1CFDD40316}" srcId="{C89F3DF3-96C4-48CA-A011-DCF60A141E7F}" destId="{D3BC0CFA-3CCC-4771-80B5-FC09D4863671}" srcOrd="2" destOrd="0" parTransId="{DF4CB11E-DCB3-4D73-BFE9-34AB4229A543}" sibTransId="{E9B15116-E3B9-4E40-A929-36462BE6D5D8}"/>
    <dgm:cxn modelId="{04F94DA3-7596-4FD4-9F87-7781E9266E97}" srcId="{7F7AE1F9-5D75-499A-B3F8-672C91126B1E}" destId="{FA930DCE-A6E2-43E2-9BE3-393256B85654}" srcOrd="0" destOrd="0" parTransId="{36EC871B-FA82-48C4-828A-BB2DE72643E7}" sibTransId="{28628A82-9827-4A52-8149-A2FEE3CD5EB9}"/>
    <dgm:cxn modelId="{1EE917A7-9A0D-4CB2-9E8C-365CC4CCE2F7}" type="presOf" srcId="{8906BA4B-B814-43A3-A2C2-22787978A76D}" destId="{31371D47-AE5F-4D1F-97DC-6A10EA8651C4}" srcOrd="0" destOrd="0" presId="urn:microsoft.com/office/officeart/2008/layout/LinedList"/>
    <dgm:cxn modelId="{E93D1CA9-95E4-486A-8148-3A22EEDDE92B}" srcId="{CE9CAE54-3A26-4DF9-880C-BC00EB9C872A}" destId="{4095AFF3-3DFF-4CDB-8EA1-86CBA8BF1B11}" srcOrd="1" destOrd="0" parTransId="{6243406D-609C-4B68-9F34-CB122169D97D}" sibTransId="{2BEEF350-8FF4-4373-8376-50D36E08A191}"/>
    <dgm:cxn modelId="{CE7B9DAD-96B0-4D33-BBF9-428C8DC56251}" srcId="{C89F3DF3-96C4-48CA-A011-DCF60A141E7F}" destId="{9D2F92B6-D741-453F-AF82-5A0C565C07B8}" srcOrd="1" destOrd="0" parTransId="{A3D89052-6003-4226-8F1F-C26B975E1635}" sibTransId="{EFE4EF6C-0621-4C2E-81BA-A9949587AD8D}"/>
    <dgm:cxn modelId="{A2C6ADB2-0DD1-4CD5-BAEC-E5DCCFBB214C}" type="presOf" srcId="{4208EABC-D0A7-437A-9A65-BA40AF627060}" destId="{F58A0FFC-3000-4B20-831F-A0C072741A1F}" srcOrd="0" destOrd="0" presId="urn:microsoft.com/office/officeart/2008/layout/LinedList"/>
    <dgm:cxn modelId="{9974B3B3-19F8-4A1E-90FD-71FBA1D3A148}" srcId="{85D48616-441A-49EF-BD2E-A5ACEA03401A}" destId="{7A139D11-9915-452C-BC0D-9AD2610BFC29}" srcOrd="9" destOrd="0" parTransId="{E17DA46B-3CAF-498A-8FEF-308FAA5AC3F6}" sibTransId="{7132B32D-30D4-4CBD-AB72-A616E9956900}"/>
    <dgm:cxn modelId="{8FEA0BB4-82F6-43FE-94FC-8FB7B67FD149}" type="presOf" srcId="{E0413D91-534C-4748-B152-1C86FBD50588}" destId="{076E195A-6AB9-4255-9F1C-02EC28A2CC59}" srcOrd="0" destOrd="0" presId="urn:microsoft.com/office/officeart/2008/layout/LinedList"/>
    <dgm:cxn modelId="{803515BD-E85C-4AFE-AD0E-24C8945AA13D}" type="presOf" srcId="{85D48616-441A-49EF-BD2E-A5ACEA03401A}" destId="{48BFEAB7-2A54-495F-8905-FE045A275B06}" srcOrd="0" destOrd="0" presId="urn:microsoft.com/office/officeart/2008/layout/LinedList"/>
    <dgm:cxn modelId="{A7BE1CC7-2C1C-4BE4-A3A9-BA5AD630C115}" type="presOf" srcId="{A657D8B8-A4ED-47F3-98A5-B53B907775B9}" destId="{B0A59C9E-8CC7-4AF9-90F3-A5E07BCA7DA8}" srcOrd="0" destOrd="0" presId="urn:microsoft.com/office/officeart/2008/layout/LinedList"/>
    <dgm:cxn modelId="{11D951C9-940E-4A5F-957E-085C1EE46ABA}" srcId="{4095AFF3-3DFF-4CDB-8EA1-86CBA8BF1B11}" destId="{53B4B1EC-1BFB-487D-AB75-9D2D0464F233}" srcOrd="0" destOrd="0" parTransId="{30B24DED-4305-4AD6-A10B-02901B4D6D47}" sibTransId="{A4161DAB-AF1C-49DC-80E1-6CF898D7600F}"/>
    <dgm:cxn modelId="{FCFF20D6-948E-4CDD-99CC-319EB95B7B58}" type="presOf" srcId="{1FA511DC-3130-43A7-B875-FF765FAF7624}" destId="{B810A6FC-593E-406E-8B09-7A5582519572}" srcOrd="0" destOrd="0" presId="urn:microsoft.com/office/officeart/2008/layout/LinedList"/>
    <dgm:cxn modelId="{9B07F3D9-D8C3-4CAC-A96D-C0F5B6B41EA0}" type="presOf" srcId="{2A0EF0B5-A8EC-406A-B9F8-356F33DABA0E}" destId="{9ED9B33D-3ECC-4DF3-9DC7-45FFF30B79B6}" srcOrd="0" destOrd="1" presId="urn:microsoft.com/office/officeart/2008/layout/LinedList"/>
    <dgm:cxn modelId="{950961DD-B914-47DE-A829-FCDC921628A5}" srcId="{85D48616-441A-49EF-BD2E-A5ACEA03401A}" destId="{C8F1A8BC-2003-4632-8244-429804A34B88}" srcOrd="7" destOrd="0" parTransId="{396C7BC0-28BE-4921-B92B-2EBE0B21A4D0}" sibTransId="{7C80A212-076C-4477-B417-C92B0A6CFC2C}"/>
    <dgm:cxn modelId="{5C49CAE2-8EDC-4240-91E9-5E9CD2121D8D}" srcId="{C89F3DF3-96C4-48CA-A011-DCF60A141E7F}" destId="{2A0EF0B5-A8EC-406A-B9F8-356F33DABA0E}" srcOrd="0" destOrd="0" parTransId="{E3B18833-19A9-4784-990E-E1DCFA1B4880}" sibTransId="{35E8223F-0FDC-4C7D-AAE6-EC1BDCA9FA7F}"/>
    <dgm:cxn modelId="{E86EF7E4-1195-4CC8-894C-CAD928A1B6F7}" srcId="{85D48616-441A-49EF-BD2E-A5ACEA03401A}" destId="{0D1ED2B0-6FC4-4FC9-B000-C113DDF23C5D}" srcOrd="10" destOrd="0" parTransId="{0D105682-6718-4F45-A408-BB9CAD22ACA5}" sibTransId="{3F6DB81B-B27F-4DB8-B72D-4EBA33C02525}"/>
    <dgm:cxn modelId="{56410FF5-2AE8-41CC-853F-92C9FFEAF186}" srcId="{D2D8B773-CB92-46E4-A232-A4A182583C07}" destId="{5EE195CB-0566-44D4-9DEE-0ABD8A137C0C}" srcOrd="0" destOrd="0" parTransId="{54F73E75-B55E-4CCD-8320-67E324CCC43E}" sibTransId="{51BB20ED-C204-486E-8EC5-227C8E7FB4E8}"/>
    <dgm:cxn modelId="{C76C47F8-965D-4CB0-B739-90981F2A0666}" type="presOf" srcId="{7A139D11-9915-452C-BC0D-9AD2610BFC29}" destId="{8300C494-E24D-4B3C-8734-B221D7FB9D97}" srcOrd="0" destOrd="0" presId="urn:microsoft.com/office/officeart/2008/layout/LinedList"/>
    <dgm:cxn modelId="{E7A90FFE-C1D2-4A53-9782-049622DB07E3}" srcId="{85D48616-441A-49EF-BD2E-A5ACEA03401A}" destId="{4208EABC-D0A7-437A-9A65-BA40AF627060}" srcOrd="5" destOrd="0" parTransId="{E85DA951-4400-45AA-9C04-10DB19292802}" sibTransId="{1858E9EA-B80E-4A83-A7D9-E677A291F984}"/>
    <dgm:cxn modelId="{0B37EB53-D6EB-46B1-8DA9-86A0594CE539}" type="presParOf" srcId="{1775E632-F939-49A6-B5C2-5367319E38E5}" destId="{18725067-BC41-47D2-A4B5-08C988509F01}" srcOrd="0" destOrd="0" presId="urn:microsoft.com/office/officeart/2008/layout/LinedList"/>
    <dgm:cxn modelId="{69147F13-F0BC-4F20-943C-E28C870882F6}" type="presParOf" srcId="{1775E632-F939-49A6-B5C2-5367319E38E5}" destId="{79ACCCB9-D892-4A53-B143-DD5922AF968B}" srcOrd="1" destOrd="0" presId="urn:microsoft.com/office/officeart/2008/layout/LinedList"/>
    <dgm:cxn modelId="{FE50B95D-31A6-4C31-BBF9-4D390D97863E}" type="presParOf" srcId="{79ACCCB9-D892-4A53-B143-DD5922AF968B}" destId="{6EB43A9D-FF43-4C41-9AB0-0579E65AC5BC}" srcOrd="0" destOrd="0" presId="urn:microsoft.com/office/officeart/2008/layout/LinedList"/>
    <dgm:cxn modelId="{1CF0E138-AA95-46F4-9049-99294ABA317F}" type="presParOf" srcId="{79ACCCB9-D892-4A53-B143-DD5922AF968B}" destId="{270DAB04-F778-4438-A67F-AC09D874EFFD}" srcOrd="1" destOrd="0" presId="urn:microsoft.com/office/officeart/2008/layout/LinedList"/>
    <dgm:cxn modelId="{EC526A1A-943C-4784-9026-5964CD063E64}" type="presParOf" srcId="{270DAB04-F778-4438-A67F-AC09D874EFFD}" destId="{C7FF09A7-6A1B-4706-B476-B6CA4C18A174}" srcOrd="0" destOrd="0" presId="urn:microsoft.com/office/officeart/2008/layout/LinedList"/>
    <dgm:cxn modelId="{01E09F1C-063E-47C6-923B-00B09009A8DC}" type="presParOf" srcId="{270DAB04-F778-4438-A67F-AC09D874EFFD}" destId="{A50260FD-702A-4FC0-BDC5-604B58D4D0BA}" srcOrd="1" destOrd="0" presId="urn:microsoft.com/office/officeart/2008/layout/LinedList"/>
    <dgm:cxn modelId="{BCC3111B-9868-48EE-84F0-39FFC9107D46}" type="presParOf" srcId="{A50260FD-702A-4FC0-BDC5-604B58D4D0BA}" destId="{00EF85C4-9412-4462-A80D-A14FF2AAC3A9}" srcOrd="0" destOrd="0" presId="urn:microsoft.com/office/officeart/2008/layout/LinedList"/>
    <dgm:cxn modelId="{01A77870-7F37-4E68-9F98-728883447943}" type="presParOf" srcId="{A50260FD-702A-4FC0-BDC5-604B58D4D0BA}" destId="{48BFEAB7-2A54-495F-8905-FE045A275B06}" srcOrd="1" destOrd="0" presId="urn:microsoft.com/office/officeart/2008/layout/LinedList"/>
    <dgm:cxn modelId="{8898F6D1-BA4B-4AF4-9759-20BA8237400C}" type="presParOf" srcId="{A50260FD-702A-4FC0-BDC5-604B58D4D0BA}" destId="{27436650-E8AE-4FE8-8C79-BB94E8E54AD7}" srcOrd="2" destOrd="0" presId="urn:microsoft.com/office/officeart/2008/layout/LinedList"/>
    <dgm:cxn modelId="{A1DDE3F7-B3FA-4887-B9BC-A53B0DFCFD02}" type="presParOf" srcId="{27436650-E8AE-4FE8-8C79-BB94E8E54AD7}" destId="{69118035-B6E9-4CB4-8691-64782728BB2D}" srcOrd="0" destOrd="0" presId="urn:microsoft.com/office/officeart/2008/layout/LinedList"/>
    <dgm:cxn modelId="{55A99F02-6947-4C2D-8611-8F78234C86D8}" type="presParOf" srcId="{69118035-B6E9-4CB4-8691-64782728BB2D}" destId="{847A804B-969E-4F0F-AF1B-BC7AED10003A}" srcOrd="0" destOrd="0" presId="urn:microsoft.com/office/officeart/2008/layout/LinedList"/>
    <dgm:cxn modelId="{3FE6DAFA-DE05-4840-B1B1-486F5063FEAB}" type="presParOf" srcId="{69118035-B6E9-4CB4-8691-64782728BB2D}" destId="{69871B26-9F6F-478F-8536-BB111126D243}" srcOrd="1" destOrd="0" presId="urn:microsoft.com/office/officeart/2008/layout/LinedList"/>
    <dgm:cxn modelId="{C623AA3F-5F13-4FCE-BE32-9C0533053319}" type="presParOf" srcId="{69118035-B6E9-4CB4-8691-64782728BB2D}" destId="{3177D49D-2EC2-46A9-9F17-DCD62CF07C46}" srcOrd="2" destOrd="0" presId="urn:microsoft.com/office/officeart/2008/layout/LinedList"/>
    <dgm:cxn modelId="{65C72E7B-0440-4822-B009-42B4350B3AE3}" type="presParOf" srcId="{27436650-E8AE-4FE8-8C79-BB94E8E54AD7}" destId="{2440C8A5-5C70-4661-8FF8-65D5B4D3904A}" srcOrd="1" destOrd="0" presId="urn:microsoft.com/office/officeart/2008/layout/LinedList"/>
    <dgm:cxn modelId="{C02586C8-BEF3-408C-97C8-C59DB41D0503}" type="presParOf" srcId="{27436650-E8AE-4FE8-8C79-BB94E8E54AD7}" destId="{6EDEA01B-D8D0-44C0-A936-80458EFB145D}" srcOrd="2" destOrd="0" presId="urn:microsoft.com/office/officeart/2008/layout/LinedList"/>
    <dgm:cxn modelId="{F3D07601-18AF-4CDB-9FB8-AA28FBCB1AC3}" type="presParOf" srcId="{6EDEA01B-D8D0-44C0-A936-80458EFB145D}" destId="{BAFDD540-77F6-46F7-8152-C563DA4745A8}" srcOrd="0" destOrd="0" presId="urn:microsoft.com/office/officeart/2008/layout/LinedList"/>
    <dgm:cxn modelId="{E2F7E502-5A54-4F28-8A74-A5B7213040A0}" type="presParOf" srcId="{6EDEA01B-D8D0-44C0-A936-80458EFB145D}" destId="{B810A6FC-593E-406E-8B09-7A5582519572}" srcOrd="1" destOrd="0" presId="urn:microsoft.com/office/officeart/2008/layout/LinedList"/>
    <dgm:cxn modelId="{9395D0FC-2C5E-4263-B4DB-983C08956C66}" type="presParOf" srcId="{6EDEA01B-D8D0-44C0-A936-80458EFB145D}" destId="{DBD8A017-2AE5-4837-B22F-7423AD1DD055}" srcOrd="2" destOrd="0" presId="urn:microsoft.com/office/officeart/2008/layout/LinedList"/>
    <dgm:cxn modelId="{045342CC-74F4-4820-9F0A-B4E998D82850}" type="presParOf" srcId="{27436650-E8AE-4FE8-8C79-BB94E8E54AD7}" destId="{10F7FDDF-A164-4F39-8E06-C4912CE4EF1D}" srcOrd="3" destOrd="0" presId="urn:microsoft.com/office/officeart/2008/layout/LinedList"/>
    <dgm:cxn modelId="{29F0CD82-729B-4E23-A2BE-495441CC1E6E}" type="presParOf" srcId="{27436650-E8AE-4FE8-8C79-BB94E8E54AD7}" destId="{F91C43CE-2E4B-43CB-BC1E-BD45A8647C23}" srcOrd="4" destOrd="0" presId="urn:microsoft.com/office/officeart/2008/layout/LinedList"/>
    <dgm:cxn modelId="{25FC4292-97ED-4D39-9F0E-2DC5485B5359}" type="presParOf" srcId="{F91C43CE-2E4B-43CB-BC1E-BD45A8647C23}" destId="{7F4EC113-41E0-4B44-866D-7BC161552B6A}" srcOrd="0" destOrd="0" presId="urn:microsoft.com/office/officeart/2008/layout/LinedList"/>
    <dgm:cxn modelId="{0C740C32-D04F-482F-BD2E-5DD4F6A48249}" type="presParOf" srcId="{F91C43CE-2E4B-43CB-BC1E-BD45A8647C23}" destId="{076E195A-6AB9-4255-9F1C-02EC28A2CC59}" srcOrd="1" destOrd="0" presId="urn:microsoft.com/office/officeart/2008/layout/LinedList"/>
    <dgm:cxn modelId="{6B3430FC-F7B0-4BD4-AFA8-A23154AAC96D}" type="presParOf" srcId="{F91C43CE-2E4B-43CB-BC1E-BD45A8647C23}" destId="{EF1BEDFF-E72D-48E6-9CA5-53215879B8F5}" srcOrd="2" destOrd="0" presId="urn:microsoft.com/office/officeart/2008/layout/LinedList"/>
    <dgm:cxn modelId="{5991CEAF-D94A-44E2-A031-F5259D037AC4}" type="presParOf" srcId="{27436650-E8AE-4FE8-8C79-BB94E8E54AD7}" destId="{C83B5E16-75BA-4F49-AD89-8446C6584429}" srcOrd="5" destOrd="0" presId="urn:microsoft.com/office/officeart/2008/layout/LinedList"/>
    <dgm:cxn modelId="{15ABAC8A-B490-491C-83A9-518967F7B4A9}" type="presParOf" srcId="{27436650-E8AE-4FE8-8C79-BB94E8E54AD7}" destId="{5733EB99-C346-4E7C-AFCB-B6F16579E921}" srcOrd="6" destOrd="0" presId="urn:microsoft.com/office/officeart/2008/layout/LinedList"/>
    <dgm:cxn modelId="{548480C4-03FF-4789-B999-04B2D315D22F}" type="presParOf" srcId="{5733EB99-C346-4E7C-AFCB-B6F16579E921}" destId="{13E02822-55AE-4785-A717-5E3BFC5BADC7}" srcOrd="0" destOrd="0" presId="urn:microsoft.com/office/officeart/2008/layout/LinedList"/>
    <dgm:cxn modelId="{60D81046-8D61-4A06-BAF5-9BF7B911C17D}" type="presParOf" srcId="{5733EB99-C346-4E7C-AFCB-B6F16579E921}" destId="{76933FB7-E86E-4836-AB3B-F29AB6696668}" srcOrd="1" destOrd="0" presId="urn:microsoft.com/office/officeart/2008/layout/LinedList"/>
    <dgm:cxn modelId="{436F778E-AB03-433D-B043-90D81A66C06B}" type="presParOf" srcId="{5733EB99-C346-4E7C-AFCB-B6F16579E921}" destId="{CBA439F9-4C88-4CE6-83F7-AC63A42A9750}" srcOrd="2" destOrd="0" presId="urn:microsoft.com/office/officeart/2008/layout/LinedList"/>
    <dgm:cxn modelId="{7F21BBE4-8BD8-4386-8F17-F72CE7E8F0FC}" type="presParOf" srcId="{27436650-E8AE-4FE8-8C79-BB94E8E54AD7}" destId="{E9A03862-514E-49D4-AF05-A92D4398962B}" srcOrd="7" destOrd="0" presId="urn:microsoft.com/office/officeart/2008/layout/LinedList"/>
    <dgm:cxn modelId="{1A59BA4A-C539-48FA-B0E6-A6644260D160}" type="presParOf" srcId="{27436650-E8AE-4FE8-8C79-BB94E8E54AD7}" destId="{7D68BA40-6AD2-4FF5-9894-E0FD2CF58FD7}" srcOrd="8" destOrd="0" presId="urn:microsoft.com/office/officeart/2008/layout/LinedList"/>
    <dgm:cxn modelId="{2C9B6D99-B3A8-4531-AE01-B6CF15DFDC98}" type="presParOf" srcId="{7D68BA40-6AD2-4FF5-9894-E0FD2CF58FD7}" destId="{B7574FC5-CECC-4A71-8415-7A1A0B7F334F}" srcOrd="0" destOrd="0" presId="urn:microsoft.com/office/officeart/2008/layout/LinedList"/>
    <dgm:cxn modelId="{2A7A51A8-389B-47A1-9DDD-C6CF5B51FA5B}" type="presParOf" srcId="{7D68BA40-6AD2-4FF5-9894-E0FD2CF58FD7}" destId="{F38EC2C4-0ECF-4779-AA56-897CBBAFF0A2}" srcOrd="1" destOrd="0" presId="urn:microsoft.com/office/officeart/2008/layout/LinedList"/>
    <dgm:cxn modelId="{248DC6B6-284A-4F49-9CC4-C5C6FF5B0BAB}" type="presParOf" srcId="{7D68BA40-6AD2-4FF5-9894-E0FD2CF58FD7}" destId="{9F38CF01-8BDC-4F11-A374-36F5BB6A4B0E}" srcOrd="2" destOrd="0" presId="urn:microsoft.com/office/officeart/2008/layout/LinedList"/>
    <dgm:cxn modelId="{6198CFAF-301F-4F26-947B-43267D0255E5}" type="presParOf" srcId="{27436650-E8AE-4FE8-8C79-BB94E8E54AD7}" destId="{61AC5508-3240-430F-9719-C7C7D0502422}" srcOrd="9" destOrd="0" presId="urn:microsoft.com/office/officeart/2008/layout/LinedList"/>
    <dgm:cxn modelId="{EB956EA8-CA8A-44D1-B602-451A88FAB5FF}" type="presParOf" srcId="{27436650-E8AE-4FE8-8C79-BB94E8E54AD7}" destId="{B2740C37-2DCC-4A64-8086-15C934664A36}" srcOrd="10" destOrd="0" presId="urn:microsoft.com/office/officeart/2008/layout/LinedList"/>
    <dgm:cxn modelId="{5DCF6AFF-1CBB-4B49-B293-1A98ACE98118}" type="presParOf" srcId="{B2740C37-2DCC-4A64-8086-15C934664A36}" destId="{C4FA4682-4EDD-435D-ACDE-20C992557709}" srcOrd="0" destOrd="0" presId="urn:microsoft.com/office/officeart/2008/layout/LinedList"/>
    <dgm:cxn modelId="{993D90D4-CB7A-4572-8CAF-2E2705CD63F3}" type="presParOf" srcId="{B2740C37-2DCC-4A64-8086-15C934664A36}" destId="{F58A0FFC-3000-4B20-831F-A0C072741A1F}" srcOrd="1" destOrd="0" presId="urn:microsoft.com/office/officeart/2008/layout/LinedList"/>
    <dgm:cxn modelId="{B3197281-A4AB-4030-BE0C-B3250EBCCFE8}" type="presParOf" srcId="{B2740C37-2DCC-4A64-8086-15C934664A36}" destId="{9700C10E-16F0-4592-9E0B-C83A7FB90D2D}" srcOrd="2" destOrd="0" presId="urn:microsoft.com/office/officeart/2008/layout/LinedList"/>
    <dgm:cxn modelId="{6C852C2C-9766-4397-B4C9-2645DA3A82E5}" type="presParOf" srcId="{27436650-E8AE-4FE8-8C79-BB94E8E54AD7}" destId="{E42F17DC-C685-494D-9FD4-67DEFB32DD47}" srcOrd="11" destOrd="0" presId="urn:microsoft.com/office/officeart/2008/layout/LinedList"/>
    <dgm:cxn modelId="{BC3DF8EB-7CB6-491B-B212-5809F5B1D467}" type="presParOf" srcId="{27436650-E8AE-4FE8-8C79-BB94E8E54AD7}" destId="{0149D851-642D-4783-AD79-3157BF27AAC9}" srcOrd="12" destOrd="0" presId="urn:microsoft.com/office/officeart/2008/layout/LinedList"/>
    <dgm:cxn modelId="{F0931C02-DE76-43DF-9572-735602E64A7C}" type="presParOf" srcId="{0149D851-642D-4783-AD79-3157BF27AAC9}" destId="{DE304A82-85CD-4D3A-BAE9-CB27CB354D08}" srcOrd="0" destOrd="0" presId="urn:microsoft.com/office/officeart/2008/layout/LinedList"/>
    <dgm:cxn modelId="{51BF8AE0-5F46-4E09-BF10-28B39E4062BE}" type="presParOf" srcId="{0149D851-642D-4783-AD79-3157BF27AAC9}" destId="{B0A59C9E-8CC7-4AF9-90F3-A5E07BCA7DA8}" srcOrd="1" destOrd="0" presId="urn:microsoft.com/office/officeart/2008/layout/LinedList"/>
    <dgm:cxn modelId="{A9A2C917-73F7-43A9-A037-24D1E1F2F1AD}" type="presParOf" srcId="{0149D851-642D-4783-AD79-3157BF27AAC9}" destId="{08B0703E-36DD-49D4-9057-93B0B5A12E76}" srcOrd="2" destOrd="0" presId="urn:microsoft.com/office/officeart/2008/layout/LinedList"/>
    <dgm:cxn modelId="{82619095-BE41-4D0E-8DEF-E9AEDB8A1787}" type="presParOf" srcId="{27436650-E8AE-4FE8-8C79-BB94E8E54AD7}" destId="{BF35FF03-B581-4B1C-88BA-C39318912AC3}" srcOrd="13" destOrd="0" presId="urn:microsoft.com/office/officeart/2008/layout/LinedList"/>
    <dgm:cxn modelId="{CAE9105A-9863-4531-9142-5D5F559227BE}" type="presParOf" srcId="{27436650-E8AE-4FE8-8C79-BB94E8E54AD7}" destId="{DDC326FD-ABCB-4CE0-BD09-E543D49546DB}" srcOrd="14" destOrd="0" presId="urn:microsoft.com/office/officeart/2008/layout/LinedList"/>
    <dgm:cxn modelId="{6E1EC1D5-4027-440B-AE08-C1B2EC60EDB4}" type="presParOf" srcId="{DDC326FD-ABCB-4CE0-BD09-E543D49546DB}" destId="{90043E5C-2E02-4FAD-B65D-71E03FA4A1A3}" srcOrd="0" destOrd="0" presId="urn:microsoft.com/office/officeart/2008/layout/LinedList"/>
    <dgm:cxn modelId="{14454CF1-879C-4901-B656-340F16E4E0AB}" type="presParOf" srcId="{DDC326FD-ABCB-4CE0-BD09-E543D49546DB}" destId="{6ED1064F-D6CF-4F20-A5A2-D3166470767C}" srcOrd="1" destOrd="0" presId="urn:microsoft.com/office/officeart/2008/layout/LinedList"/>
    <dgm:cxn modelId="{9ED3F7B3-E5E9-4187-ADFC-CD791CFC4A6B}" type="presParOf" srcId="{DDC326FD-ABCB-4CE0-BD09-E543D49546DB}" destId="{8E372DBE-B289-4F5D-8E61-2905AFDF388D}" srcOrd="2" destOrd="0" presId="urn:microsoft.com/office/officeart/2008/layout/LinedList"/>
    <dgm:cxn modelId="{765D3CCD-3EF2-463F-B78F-8EE1464D2B08}" type="presParOf" srcId="{27436650-E8AE-4FE8-8C79-BB94E8E54AD7}" destId="{58815292-3186-4E3F-897B-BAEA133DB951}" srcOrd="15" destOrd="0" presId="urn:microsoft.com/office/officeart/2008/layout/LinedList"/>
    <dgm:cxn modelId="{AAB51291-C4BD-47AB-BEE4-E6A7FB3A26A2}" type="presParOf" srcId="{27436650-E8AE-4FE8-8C79-BB94E8E54AD7}" destId="{5C920B7F-4A25-411B-BB8A-F9B36C51FAF4}" srcOrd="16" destOrd="0" presId="urn:microsoft.com/office/officeart/2008/layout/LinedList"/>
    <dgm:cxn modelId="{A96852A3-A658-4C20-940D-EEA616E2090D}" type="presParOf" srcId="{5C920B7F-4A25-411B-BB8A-F9B36C51FAF4}" destId="{E4C1E4BA-2019-4BE8-BE36-906A509BEEA0}" srcOrd="0" destOrd="0" presId="urn:microsoft.com/office/officeart/2008/layout/LinedList"/>
    <dgm:cxn modelId="{56128003-4B38-4E06-A77B-B499C7571FF6}" type="presParOf" srcId="{5C920B7F-4A25-411B-BB8A-F9B36C51FAF4}" destId="{505432F2-981B-46BD-95FF-2A31126E5275}" srcOrd="1" destOrd="0" presId="urn:microsoft.com/office/officeart/2008/layout/LinedList"/>
    <dgm:cxn modelId="{795E3228-12FC-41FE-955B-C47DAFDC9F0F}" type="presParOf" srcId="{5C920B7F-4A25-411B-BB8A-F9B36C51FAF4}" destId="{108C2405-8FFC-4B9A-AB95-7D4E5AA37650}" srcOrd="2" destOrd="0" presId="urn:microsoft.com/office/officeart/2008/layout/LinedList"/>
    <dgm:cxn modelId="{7863F8BC-E2C4-497D-9393-65E1B996A465}" type="presParOf" srcId="{27436650-E8AE-4FE8-8C79-BB94E8E54AD7}" destId="{F8AC34F7-C402-4A1C-95C0-43E7D74A043F}" srcOrd="17" destOrd="0" presId="urn:microsoft.com/office/officeart/2008/layout/LinedList"/>
    <dgm:cxn modelId="{D1983007-6D14-420F-9E7F-9FD57515C361}" type="presParOf" srcId="{27436650-E8AE-4FE8-8C79-BB94E8E54AD7}" destId="{DCCDDD8B-E0D4-4493-A073-4FFA6C3B7B1A}" srcOrd="18" destOrd="0" presId="urn:microsoft.com/office/officeart/2008/layout/LinedList"/>
    <dgm:cxn modelId="{94DD4808-8A89-4173-9FB1-ECAD8BEDFDB6}" type="presParOf" srcId="{DCCDDD8B-E0D4-4493-A073-4FFA6C3B7B1A}" destId="{150A0F89-C358-4533-85CE-93A58D8E67C0}" srcOrd="0" destOrd="0" presId="urn:microsoft.com/office/officeart/2008/layout/LinedList"/>
    <dgm:cxn modelId="{525B4305-8499-4DD8-B5BF-38460721F93F}" type="presParOf" srcId="{DCCDDD8B-E0D4-4493-A073-4FFA6C3B7B1A}" destId="{8300C494-E24D-4B3C-8734-B221D7FB9D97}" srcOrd="1" destOrd="0" presId="urn:microsoft.com/office/officeart/2008/layout/LinedList"/>
    <dgm:cxn modelId="{9C6F6B89-4519-4FAC-A2F8-7071D92B985E}" type="presParOf" srcId="{DCCDDD8B-E0D4-4493-A073-4FFA6C3B7B1A}" destId="{E13AA6C8-A6E5-499B-960B-1DAAE62D2029}" srcOrd="2" destOrd="0" presId="urn:microsoft.com/office/officeart/2008/layout/LinedList"/>
    <dgm:cxn modelId="{BF5BB804-3A43-440A-9BDD-0B2C7DF5E788}" type="presParOf" srcId="{27436650-E8AE-4FE8-8C79-BB94E8E54AD7}" destId="{A5D4B60A-22B1-4694-B59F-38F28ACEFF5E}" srcOrd="19" destOrd="0" presId="urn:microsoft.com/office/officeart/2008/layout/LinedList"/>
    <dgm:cxn modelId="{825ACAC1-31A9-41AB-B7E3-91306CE808DA}" type="presParOf" srcId="{27436650-E8AE-4FE8-8C79-BB94E8E54AD7}" destId="{907EB903-3E21-4962-8209-CF6B7AD920E2}" srcOrd="20" destOrd="0" presId="urn:microsoft.com/office/officeart/2008/layout/LinedList"/>
    <dgm:cxn modelId="{7664A8C5-F5A8-4E72-8BE0-FFCBBAC6363B}" type="presParOf" srcId="{907EB903-3E21-4962-8209-CF6B7AD920E2}" destId="{AED3C087-3288-44C8-B45B-D8F86AE31559}" srcOrd="0" destOrd="0" presId="urn:microsoft.com/office/officeart/2008/layout/LinedList"/>
    <dgm:cxn modelId="{7D89FE02-4A75-4B79-8388-D909D61EFED8}" type="presParOf" srcId="{907EB903-3E21-4962-8209-CF6B7AD920E2}" destId="{BC37BC67-B0BE-4E64-90FA-FCDCC6BCF0F1}" srcOrd="1" destOrd="0" presId="urn:microsoft.com/office/officeart/2008/layout/LinedList"/>
    <dgm:cxn modelId="{73526B81-9322-4A1F-A47F-B3FD6BF812CD}" type="presParOf" srcId="{907EB903-3E21-4962-8209-CF6B7AD920E2}" destId="{3528A3AC-60AB-4CF5-9910-FF7403A87642}" srcOrd="2" destOrd="0" presId="urn:microsoft.com/office/officeart/2008/layout/LinedList"/>
    <dgm:cxn modelId="{316F4137-2EDA-4809-A1F1-23421AF46B3B}" type="presParOf" srcId="{270DAB04-F778-4438-A67F-AC09D874EFFD}" destId="{9BFB0FCC-D73C-443D-8DD9-307F25AE19EF}" srcOrd="2" destOrd="0" presId="urn:microsoft.com/office/officeart/2008/layout/LinedList"/>
    <dgm:cxn modelId="{0BE9C8AA-5162-4D71-AD82-DAF104EA06F2}" type="presParOf" srcId="{270DAB04-F778-4438-A67F-AC09D874EFFD}" destId="{12E59545-7989-4058-95C3-F430BDBBA31F}" srcOrd="3" destOrd="0" presId="urn:microsoft.com/office/officeart/2008/layout/LinedList"/>
    <dgm:cxn modelId="{8FEC2D63-D2BB-48BD-A6FC-B94789D17A7B}" type="presParOf" srcId="{270DAB04-F778-4438-A67F-AC09D874EFFD}" destId="{5A53A2CD-C0F7-442E-833C-02EB89A597B8}" srcOrd="4" destOrd="0" presId="urn:microsoft.com/office/officeart/2008/layout/LinedList"/>
    <dgm:cxn modelId="{F82ADE71-B5C5-42DC-A8F9-2A61E3287E53}" type="presParOf" srcId="{5A53A2CD-C0F7-442E-833C-02EB89A597B8}" destId="{69191F80-2C78-4521-B8DB-8B53B91E77BD}" srcOrd="0" destOrd="0" presId="urn:microsoft.com/office/officeart/2008/layout/LinedList"/>
    <dgm:cxn modelId="{507FAF1A-F766-43BF-BB95-8195B14B0AC7}" type="presParOf" srcId="{5A53A2CD-C0F7-442E-833C-02EB89A597B8}" destId="{3AEE4895-DC33-4AA5-AFF8-87C826640DEE}" srcOrd="1" destOrd="0" presId="urn:microsoft.com/office/officeart/2008/layout/LinedList"/>
    <dgm:cxn modelId="{E058058C-DCC3-4359-A742-779FFB67FC22}" type="presParOf" srcId="{5A53A2CD-C0F7-442E-833C-02EB89A597B8}" destId="{8258B880-1604-4641-9F91-5055F2039579}" srcOrd="2" destOrd="0" presId="urn:microsoft.com/office/officeart/2008/layout/LinedList"/>
    <dgm:cxn modelId="{B9C26B43-7A4F-47BE-89DC-28EB334094D1}" type="presParOf" srcId="{8258B880-1604-4641-9F91-5055F2039579}" destId="{4C067A9B-4CE4-491F-8FB7-DE72C2B04C04}" srcOrd="0" destOrd="0" presId="urn:microsoft.com/office/officeart/2008/layout/LinedList"/>
    <dgm:cxn modelId="{8B81BA75-C004-45B7-96DB-CB8ADA5D3158}" type="presParOf" srcId="{4C067A9B-4CE4-491F-8FB7-DE72C2B04C04}" destId="{681B1DF5-350D-445D-A4E9-4C2844BC2FBD}" srcOrd="0" destOrd="0" presId="urn:microsoft.com/office/officeart/2008/layout/LinedList"/>
    <dgm:cxn modelId="{A2B39BA0-EECF-495B-A917-043B8C0E8DC4}" type="presParOf" srcId="{4C067A9B-4CE4-491F-8FB7-DE72C2B04C04}" destId="{7613545C-63F1-410F-A411-178F10B350FD}" srcOrd="1" destOrd="0" presId="urn:microsoft.com/office/officeart/2008/layout/LinedList"/>
    <dgm:cxn modelId="{20451151-6C7D-4B66-9396-46A4D633D6E6}" type="presParOf" srcId="{4C067A9B-4CE4-491F-8FB7-DE72C2B04C04}" destId="{78F6F126-5821-422B-BA00-DE6413236646}" srcOrd="2" destOrd="0" presId="urn:microsoft.com/office/officeart/2008/layout/LinedList"/>
    <dgm:cxn modelId="{75C8BF8C-C101-41D4-AB32-ADC1FB6654C8}" type="presParOf" srcId="{78F6F126-5821-422B-BA00-DE6413236646}" destId="{B5AEC1C2-1933-4862-A076-293BFBC90665}" srcOrd="0" destOrd="0" presId="urn:microsoft.com/office/officeart/2008/layout/LinedList"/>
    <dgm:cxn modelId="{05E919F8-EAB4-44CE-93A4-AC080C134971}" type="presParOf" srcId="{B5AEC1C2-1933-4862-A076-293BFBC90665}" destId="{B1971BDA-43FA-4D3F-89F7-155501793D6F}" srcOrd="0" destOrd="0" presId="urn:microsoft.com/office/officeart/2008/layout/LinedList"/>
    <dgm:cxn modelId="{DA1FAAA7-88FB-49CF-811A-FB5DDFB49981}" type="presParOf" srcId="{B5AEC1C2-1933-4862-A076-293BFBC90665}" destId="{1835575B-B82D-480C-8148-BECBF51750F4}" srcOrd="1" destOrd="0" presId="urn:microsoft.com/office/officeart/2008/layout/LinedList"/>
    <dgm:cxn modelId="{EDEB5FE6-18ED-47BB-B0BE-5EA5990DD2CB}" type="presParOf" srcId="{78F6F126-5821-422B-BA00-DE6413236646}" destId="{121436D3-5FBD-4543-8212-1C6004789AAF}" srcOrd="1" destOrd="0" presId="urn:microsoft.com/office/officeart/2008/layout/LinedList"/>
    <dgm:cxn modelId="{54688CAD-E15A-4EF7-8D62-0E5031FCFC78}" type="presParOf" srcId="{121436D3-5FBD-4543-8212-1C6004789AAF}" destId="{32FD24F3-E0C0-453C-B79C-2DA5DCB8462C}" srcOrd="0" destOrd="0" presId="urn:microsoft.com/office/officeart/2008/layout/LinedList"/>
    <dgm:cxn modelId="{D2409411-E7FF-476E-A585-F6BF2FBC2194}" type="presParOf" srcId="{121436D3-5FBD-4543-8212-1C6004789AAF}" destId="{31371D47-AE5F-4D1F-97DC-6A10EA8651C4}" srcOrd="1" destOrd="0" presId="urn:microsoft.com/office/officeart/2008/layout/LinedList"/>
    <dgm:cxn modelId="{EF56E445-51C9-4299-A359-812006D12EE6}" type="presParOf" srcId="{78F6F126-5821-422B-BA00-DE6413236646}" destId="{633438AA-11F4-458F-8DC1-DDF7599BC20C}" srcOrd="2" destOrd="0" presId="urn:microsoft.com/office/officeart/2008/layout/LinedList"/>
    <dgm:cxn modelId="{D6079768-DFC0-4EA5-984A-E5C629B7809C}" type="presParOf" srcId="{633438AA-11F4-458F-8DC1-DDF7599BC20C}" destId="{38591F44-8674-4264-95B0-87EBAE3AD278}" srcOrd="0" destOrd="0" presId="urn:microsoft.com/office/officeart/2008/layout/LinedList"/>
    <dgm:cxn modelId="{9B4E8DE2-C963-43A5-AC7A-59B3A006A8BA}" type="presParOf" srcId="{633438AA-11F4-458F-8DC1-DDF7599BC20C}" destId="{9ED9B33D-3ECC-4DF3-9DC7-45FFF30B79B6}" srcOrd="1" destOrd="0" presId="urn:microsoft.com/office/officeart/2008/layout/LinedList"/>
    <dgm:cxn modelId="{2962FA15-034B-4C79-B3CA-D11686CF9413}" type="presParOf" srcId="{8258B880-1604-4641-9F91-5055F2039579}" destId="{DA413C6D-653E-4573-AFEB-8CD6EB539BC7}" srcOrd="1" destOrd="0" presId="urn:microsoft.com/office/officeart/2008/layout/LinedList"/>
    <dgm:cxn modelId="{CD54468E-0134-4AAB-8778-0A5DD2E78CAD}" type="presParOf" srcId="{8258B880-1604-4641-9F91-5055F2039579}" destId="{B4BDEB24-B0AD-4DAC-B2F5-34B121434711}" srcOrd="2" destOrd="0" presId="urn:microsoft.com/office/officeart/2008/layout/LinedList"/>
    <dgm:cxn modelId="{F5EE0CCD-1CF5-448E-807B-57F0B4FC6F8D}" type="presParOf" srcId="{B4BDEB24-B0AD-4DAC-B2F5-34B121434711}" destId="{A03873CD-2495-4B56-A668-29B68D215053}" srcOrd="0" destOrd="0" presId="urn:microsoft.com/office/officeart/2008/layout/LinedList"/>
    <dgm:cxn modelId="{D292C62C-7D2A-4527-AD5C-543E39084DAC}" type="presParOf" srcId="{B4BDEB24-B0AD-4DAC-B2F5-34B121434711}" destId="{0CFE2976-BD2E-4609-873E-8C815D62F406}" srcOrd="1" destOrd="0" presId="urn:microsoft.com/office/officeart/2008/layout/LinedList"/>
    <dgm:cxn modelId="{46137E60-2AE0-4D41-AB80-E5FC7B84AB1C}" type="presParOf" srcId="{B4BDEB24-B0AD-4DAC-B2F5-34B121434711}" destId="{AEAFC5C6-0960-4F6F-B12F-21104C32A5FD}" srcOrd="2" destOrd="0" presId="urn:microsoft.com/office/officeart/2008/layout/LinedList"/>
    <dgm:cxn modelId="{C56CC45A-816F-423C-8C08-0C8344D86423}" type="presParOf" srcId="{AEAFC5C6-0960-4F6F-B12F-21104C32A5FD}" destId="{C7D585C3-BCFF-4B7A-A710-EA8EA16C5FD1}" srcOrd="0" destOrd="0" presId="urn:microsoft.com/office/officeart/2008/layout/LinedList"/>
    <dgm:cxn modelId="{F964B82A-2A69-4B70-8F81-3CFDFDA934ED}" type="presParOf" srcId="{C7D585C3-BCFF-4B7A-A710-EA8EA16C5FD1}" destId="{A485E4BA-F6CF-4494-A30D-4F43B242CCDF}" srcOrd="0" destOrd="0" presId="urn:microsoft.com/office/officeart/2008/layout/LinedList"/>
    <dgm:cxn modelId="{0D7795E6-2208-4974-809C-7DD5F6C08EC6}" type="presParOf" srcId="{C7D585C3-BCFF-4B7A-A710-EA8EA16C5FD1}" destId="{36968D4F-DAB4-4C94-9155-71E6B997837D}" srcOrd="1" destOrd="0" presId="urn:microsoft.com/office/officeart/2008/layout/LinedList"/>
    <dgm:cxn modelId="{414F1D6C-ACD7-401F-9822-CF2E129B3CCB}" type="presParOf" srcId="{AEAFC5C6-0960-4F6F-B12F-21104C32A5FD}" destId="{7E83C5CD-892C-4737-953A-4777DB0A7F6C}" srcOrd="1" destOrd="0" presId="urn:microsoft.com/office/officeart/2008/layout/LinedList"/>
    <dgm:cxn modelId="{031E92A9-5668-4B32-867E-B222F01EDD1F}" type="presParOf" srcId="{7E83C5CD-892C-4737-953A-4777DB0A7F6C}" destId="{396DEE5F-CEF8-4662-9FF5-6D71C7136DD4}" srcOrd="0" destOrd="0" presId="urn:microsoft.com/office/officeart/2008/layout/LinedList"/>
    <dgm:cxn modelId="{76E1A02C-2E68-4954-B1D1-8150F6C3BEF6}" type="presParOf" srcId="{7E83C5CD-892C-4737-953A-4777DB0A7F6C}" destId="{B5D7DB46-CF63-4996-A550-A99EBEBD733E}" srcOrd="1" destOrd="0" presId="urn:microsoft.com/office/officeart/2008/layout/LinedList"/>
    <dgm:cxn modelId="{38F10DC2-D371-45DA-978B-5D3C0C62D3F8}" type="presParOf" srcId="{AEAFC5C6-0960-4F6F-B12F-21104C32A5FD}" destId="{B3BC5DE4-3DBC-49A9-B031-C8C19EE9245A}" srcOrd="2" destOrd="0" presId="urn:microsoft.com/office/officeart/2008/layout/LinedList"/>
    <dgm:cxn modelId="{A034B833-AA57-439B-AF4D-67A53182ECCA}" type="presParOf" srcId="{B3BC5DE4-3DBC-49A9-B031-C8C19EE9245A}" destId="{8E17768F-3F39-411D-8300-A10CB9304E0D}" srcOrd="0" destOrd="0" presId="urn:microsoft.com/office/officeart/2008/layout/LinedList"/>
    <dgm:cxn modelId="{D34C0F2D-7EA3-44B8-9866-EA25D09C1815}" type="presParOf" srcId="{B3BC5DE4-3DBC-49A9-B031-C8C19EE9245A}" destId="{E0E6E7EF-1014-4EE5-B806-193999641E16}" srcOrd="1" destOrd="0" presId="urn:microsoft.com/office/officeart/2008/layout/LinedList"/>
    <dgm:cxn modelId="{5B32EBEC-ED6D-4F01-9D3F-44603419B193}" type="presParOf" srcId="{AEAFC5C6-0960-4F6F-B12F-21104C32A5FD}" destId="{1139F68E-2F77-4E85-824F-6983485338F6}" srcOrd="3" destOrd="0" presId="urn:microsoft.com/office/officeart/2008/layout/LinedList"/>
    <dgm:cxn modelId="{86B61BC8-D260-42C6-A3AD-8E2B31909074}" type="presParOf" srcId="{1139F68E-2F77-4E85-824F-6983485338F6}" destId="{9DFB1E64-EB1F-48B3-96F8-C2A33E4A5FA1}" srcOrd="0" destOrd="0" presId="urn:microsoft.com/office/officeart/2008/layout/LinedList"/>
    <dgm:cxn modelId="{8BE9FF49-6F3E-42FF-A4C5-EED132E747EC}" type="presParOf" srcId="{1139F68E-2F77-4E85-824F-6983485338F6}" destId="{4B0B9909-0C5E-44BE-BE97-FF5A125025E6}" srcOrd="1" destOrd="0" presId="urn:microsoft.com/office/officeart/2008/layout/LinedList"/>
    <dgm:cxn modelId="{70E34726-1B88-49EF-B2B2-89398ADD6298}" type="presParOf" srcId="{270DAB04-F778-4438-A67F-AC09D874EFFD}" destId="{82ABBEEA-9402-4CAC-A086-E655C7D02DE2}" srcOrd="5" destOrd="0" presId="urn:microsoft.com/office/officeart/2008/layout/LinedList"/>
    <dgm:cxn modelId="{81E1985D-92FF-4616-AFDE-3986182E63FE}" type="presParOf" srcId="{270DAB04-F778-4438-A67F-AC09D874EFFD}" destId="{69A401B8-6A2D-4FD5-9334-37330B535860}" srcOrd="6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79F75B-3942-4996-BCCC-ACEE1B5EFD99}">
      <dsp:nvSpPr>
        <dsp:cNvPr id="0" name=""/>
        <dsp:cNvSpPr/>
      </dsp:nvSpPr>
      <dsp:spPr>
        <a:xfrm>
          <a:off x="1383029" y="897546"/>
          <a:ext cx="91440" cy="31341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3416"/>
              </a:lnTo>
            </a:path>
          </a:pathLst>
        </a:custGeom>
        <a:noFill/>
        <a:ln w="25400" cap="flat" cmpd="sng" algn="ctr">
          <a:solidFill>
            <a:scrgbClr r="0" g="0" b="0">
              <a:shade val="95000"/>
              <a:satMod val="105000"/>
            </a:scrgb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420149" y="1052534"/>
        <a:ext cx="17200" cy="3440"/>
      </dsp:txXfrm>
    </dsp:sp>
    <dsp:sp modelId="{65ECFE52-4ACE-46C1-A447-9949306A8691}">
      <dsp:nvSpPr>
        <dsp:cNvPr id="0" name=""/>
        <dsp:cNvSpPr/>
      </dsp:nvSpPr>
      <dsp:spPr>
        <a:xfrm>
          <a:off x="680888" y="1912"/>
          <a:ext cx="1495722" cy="897433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Unit Testing</a:t>
          </a:r>
        </a:p>
      </dsp:txBody>
      <dsp:txXfrm>
        <a:off x="680888" y="1912"/>
        <a:ext cx="1495722" cy="897433"/>
      </dsp:txXfrm>
    </dsp:sp>
    <dsp:sp modelId="{85C5F7CE-2DBD-4207-8524-BB8A211C74B3}">
      <dsp:nvSpPr>
        <dsp:cNvPr id="0" name=""/>
        <dsp:cNvSpPr/>
      </dsp:nvSpPr>
      <dsp:spPr>
        <a:xfrm>
          <a:off x="1383029" y="2138996"/>
          <a:ext cx="91440" cy="31341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3416"/>
              </a:lnTo>
            </a:path>
          </a:pathLst>
        </a:custGeom>
        <a:noFill/>
        <a:ln w="25400" cap="flat" cmpd="sng" algn="ctr">
          <a:solidFill>
            <a:scrgbClr r="0" g="0" b="0">
              <a:shade val="95000"/>
              <a:satMod val="105000"/>
            </a:scrgb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420149" y="2293984"/>
        <a:ext cx="17200" cy="3440"/>
      </dsp:txXfrm>
    </dsp:sp>
    <dsp:sp modelId="{59D3CAC0-54BB-4A0B-8B48-0057F8B422B6}">
      <dsp:nvSpPr>
        <dsp:cNvPr id="0" name=""/>
        <dsp:cNvSpPr/>
      </dsp:nvSpPr>
      <dsp:spPr>
        <a:xfrm>
          <a:off x="680888" y="1243362"/>
          <a:ext cx="1495722" cy="897433"/>
        </a:xfrm>
        <a:prstGeom prst="rect">
          <a:avLst/>
        </a:prstGeom>
        <a:gradFill rotWithShape="0">
          <a:gsLst>
            <a:gs pos="0">
              <a:schemeClr val="accent3">
                <a:hueOff val="3750088"/>
                <a:satOff val="-5627"/>
                <a:lumOff val="-915"/>
                <a:alphaOff val="0"/>
                <a:shade val="51000"/>
                <a:satMod val="130000"/>
              </a:schemeClr>
            </a:gs>
            <a:gs pos="80000">
              <a:schemeClr val="accent3">
                <a:hueOff val="3750088"/>
                <a:satOff val="-5627"/>
                <a:lumOff val="-915"/>
                <a:alphaOff val="0"/>
                <a:shade val="93000"/>
                <a:satMod val="130000"/>
              </a:schemeClr>
            </a:gs>
            <a:gs pos="100000">
              <a:schemeClr val="accent3">
                <a:hueOff val="3750088"/>
                <a:satOff val="-5627"/>
                <a:lumOff val="-91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Integration Testing</a:t>
          </a:r>
        </a:p>
      </dsp:txBody>
      <dsp:txXfrm>
        <a:off x="680888" y="1243362"/>
        <a:ext cx="1495722" cy="897433"/>
      </dsp:txXfrm>
    </dsp:sp>
    <dsp:sp modelId="{D297F6D5-5A19-4D08-A288-06F2C2D87108}">
      <dsp:nvSpPr>
        <dsp:cNvPr id="0" name=""/>
        <dsp:cNvSpPr/>
      </dsp:nvSpPr>
      <dsp:spPr>
        <a:xfrm>
          <a:off x="1383029" y="3380446"/>
          <a:ext cx="91440" cy="31532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5329"/>
              </a:lnTo>
            </a:path>
          </a:pathLst>
        </a:custGeom>
        <a:noFill/>
        <a:ln w="25400" cap="flat" cmpd="sng" algn="ctr">
          <a:solidFill>
            <a:scrgbClr r="0" g="0" b="0">
              <a:shade val="95000"/>
              <a:satMod val="105000"/>
            </a:scrgb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420101" y="3536390"/>
        <a:ext cx="17296" cy="3440"/>
      </dsp:txXfrm>
    </dsp:sp>
    <dsp:sp modelId="{54AA93C6-E49A-41F4-AE57-22CFD394FC48}">
      <dsp:nvSpPr>
        <dsp:cNvPr id="0" name=""/>
        <dsp:cNvSpPr/>
      </dsp:nvSpPr>
      <dsp:spPr>
        <a:xfrm>
          <a:off x="680888" y="2484812"/>
          <a:ext cx="1495722" cy="897433"/>
        </a:xfrm>
        <a:prstGeom prst="rect">
          <a:avLst/>
        </a:prstGeom>
        <a:gradFill rotWithShape="0">
          <a:gsLst>
            <a:gs pos="0">
              <a:schemeClr val="accent3">
                <a:hueOff val="7500176"/>
                <a:satOff val="-11253"/>
                <a:lumOff val="-1830"/>
                <a:alphaOff val="0"/>
                <a:shade val="51000"/>
                <a:satMod val="130000"/>
              </a:schemeClr>
            </a:gs>
            <a:gs pos="80000">
              <a:schemeClr val="accent3">
                <a:hueOff val="7500176"/>
                <a:satOff val="-11253"/>
                <a:lumOff val="-1830"/>
                <a:alphaOff val="0"/>
                <a:shade val="93000"/>
                <a:satMod val="130000"/>
              </a:schemeClr>
            </a:gs>
            <a:gs pos="100000">
              <a:schemeClr val="accent3">
                <a:hueOff val="7500176"/>
                <a:satOff val="-11253"/>
                <a:lumOff val="-183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Alpha Testing</a:t>
          </a:r>
        </a:p>
      </dsp:txBody>
      <dsp:txXfrm>
        <a:off x="680888" y="2484812"/>
        <a:ext cx="1495722" cy="897433"/>
      </dsp:txXfrm>
    </dsp:sp>
    <dsp:sp modelId="{15BA1097-3655-4221-B596-C8905E31FDBB}">
      <dsp:nvSpPr>
        <dsp:cNvPr id="0" name=""/>
        <dsp:cNvSpPr/>
      </dsp:nvSpPr>
      <dsp:spPr>
        <a:xfrm>
          <a:off x="680888" y="3728175"/>
          <a:ext cx="1495722" cy="897433"/>
        </a:xfrm>
        <a:prstGeom prst="rect">
          <a:avLst/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shade val="51000"/>
                <a:satMod val="130000"/>
              </a:schemeClr>
            </a:gs>
            <a:gs pos="80000">
              <a:schemeClr val="accent3">
                <a:hueOff val="11250264"/>
                <a:satOff val="-16880"/>
                <a:lumOff val="-2745"/>
                <a:alphaOff val="0"/>
                <a:shade val="93000"/>
                <a:satMod val="13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Beta Testing</a:t>
          </a:r>
        </a:p>
      </dsp:txBody>
      <dsp:txXfrm>
        <a:off x="680888" y="3728175"/>
        <a:ext cx="1495722" cy="8974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725067-BC41-47D2-A4B5-08C988509F01}">
      <dsp:nvSpPr>
        <dsp:cNvPr id="0" name=""/>
        <dsp:cNvSpPr/>
      </dsp:nvSpPr>
      <dsp:spPr>
        <a:xfrm>
          <a:off x="0" y="0"/>
          <a:ext cx="11811000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B43A9D-FF43-4C41-9AB0-0579E65AC5BC}">
      <dsp:nvSpPr>
        <dsp:cNvPr id="0" name=""/>
        <dsp:cNvSpPr/>
      </dsp:nvSpPr>
      <dsp:spPr>
        <a:xfrm>
          <a:off x="0" y="0"/>
          <a:ext cx="2362199" cy="5181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Defect Elimination</a:t>
          </a:r>
        </a:p>
      </dsp:txBody>
      <dsp:txXfrm>
        <a:off x="0" y="0"/>
        <a:ext cx="2362199" cy="5181600"/>
      </dsp:txXfrm>
    </dsp:sp>
    <dsp:sp modelId="{48BFEAB7-2A54-495F-8905-FE045A275B06}">
      <dsp:nvSpPr>
        <dsp:cNvPr id="0" name=""/>
        <dsp:cNvSpPr/>
      </dsp:nvSpPr>
      <dsp:spPr>
        <a:xfrm>
          <a:off x="2539364" y="120431"/>
          <a:ext cx="2971647" cy="24086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t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 dirty="0"/>
            <a:t>Defect Prevention</a:t>
          </a:r>
        </a:p>
      </dsp:txBody>
      <dsp:txXfrm>
        <a:off x="2539364" y="120431"/>
        <a:ext cx="2971647" cy="2408634"/>
      </dsp:txXfrm>
    </dsp:sp>
    <dsp:sp modelId="{69871B26-9F6F-478F-8536-BB111126D243}">
      <dsp:nvSpPr>
        <dsp:cNvPr id="0" name=""/>
        <dsp:cNvSpPr/>
      </dsp:nvSpPr>
      <dsp:spPr>
        <a:xfrm>
          <a:off x="5688177" y="120431"/>
          <a:ext cx="2971647" cy="2187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Process Guides</a:t>
          </a:r>
        </a:p>
      </dsp:txBody>
      <dsp:txXfrm>
        <a:off x="5688177" y="120431"/>
        <a:ext cx="2971647" cy="218752"/>
      </dsp:txXfrm>
    </dsp:sp>
    <dsp:sp modelId="{2440C8A5-5C70-4661-8FF8-65D5B4D3904A}">
      <dsp:nvSpPr>
        <dsp:cNvPr id="0" name=""/>
        <dsp:cNvSpPr/>
      </dsp:nvSpPr>
      <dsp:spPr>
        <a:xfrm>
          <a:off x="5511012" y="339184"/>
          <a:ext cx="629762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10A6FC-593E-406E-8B09-7A5582519572}">
      <dsp:nvSpPr>
        <dsp:cNvPr id="0" name=""/>
        <dsp:cNvSpPr/>
      </dsp:nvSpPr>
      <dsp:spPr>
        <a:xfrm>
          <a:off x="5688177" y="339184"/>
          <a:ext cx="2971647" cy="2187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Analysis and Design Methods</a:t>
          </a:r>
        </a:p>
      </dsp:txBody>
      <dsp:txXfrm>
        <a:off x="5688177" y="339184"/>
        <a:ext cx="2971647" cy="218752"/>
      </dsp:txXfrm>
    </dsp:sp>
    <dsp:sp modelId="{10F7FDDF-A164-4F39-8E06-C4912CE4EF1D}">
      <dsp:nvSpPr>
        <dsp:cNvPr id="0" name=""/>
        <dsp:cNvSpPr/>
      </dsp:nvSpPr>
      <dsp:spPr>
        <a:xfrm>
          <a:off x="5511012" y="557937"/>
          <a:ext cx="629762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6E195A-6AB9-4255-9F1C-02EC28A2CC59}">
      <dsp:nvSpPr>
        <dsp:cNvPr id="0" name=""/>
        <dsp:cNvSpPr/>
      </dsp:nvSpPr>
      <dsp:spPr>
        <a:xfrm>
          <a:off x="5688177" y="557937"/>
          <a:ext cx="2971647" cy="2187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Reference Architectures</a:t>
          </a:r>
        </a:p>
      </dsp:txBody>
      <dsp:txXfrm>
        <a:off x="5688177" y="557937"/>
        <a:ext cx="2971647" cy="218752"/>
      </dsp:txXfrm>
    </dsp:sp>
    <dsp:sp modelId="{C83B5E16-75BA-4F49-AD89-8446C6584429}">
      <dsp:nvSpPr>
        <dsp:cNvPr id="0" name=""/>
        <dsp:cNvSpPr/>
      </dsp:nvSpPr>
      <dsp:spPr>
        <a:xfrm>
          <a:off x="5511012" y="776690"/>
          <a:ext cx="629762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933FB7-E86E-4836-AB3B-F29AB6696668}">
      <dsp:nvSpPr>
        <dsp:cNvPr id="0" name=""/>
        <dsp:cNvSpPr/>
      </dsp:nvSpPr>
      <dsp:spPr>
        <a:xfrm>
          <a:off x="5688177" y="776690"/>
          <a:ext cx="2971647" cy="2187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Design Patterns</a:t>
          </a:r>
        </a:p>
      </dsp:txBody>
      <dsp:txXfrm>
        <a:off x="5688177" y="776690"/>
        <a:ext cx="2971647" cy="218752"/>
      </dsp:txXfrm>
    </dsp:sp>
    <dsp:sp modelId="{E9A03862-514E-49D4-AF05-A92D4398962B}">
      <dsp:nvSpPr>
        <dsp:cNvPr id="0" name=""/>
        <dsp:cNvSpPr/>
      </dsp:nvSpPr>
      <dsp:spPr>
        <a:xfrm>
          <a:off x="5511012" y="995443"/>
          <a:ext cx="629762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8EC2C4-0ECF-4779-AA56-897CBBAFF0A2}">
      <dsp:nvSpPr>
        <dsp:cNvPr id="0" name=""/>
        <dsp:cNvSpPr/>
      </dsp:nvSpPr>
      <dsp:spPr>
        <a:xfrm>
          <a:off x="5688177" y="995443"/>
          <a:ext cx="2971647" cy="2187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Data Structures and Algorithms</a:t>
          </a:r>
        </a:p>
      </dsp:txBody>
      <dsp:txXfrm>
        <a:off x="5688177" y="995443"/>
        <a:ext cx="2971647" cy="218752"/>
      </dsp:txXfrm>
    </dsp:sp>
    <dsp:sp modelId="{61AC5508-3240-430F-9719-C7C7D0502422}">
      <dsp:nvSpPr>
        <dsp:cNvPr id="0" name=""/>
        <dsp:cNvSpPr/>
      </dsp:nvSpPr>
      <dsp:spPr>
        <a:xfrm>
          <a:off x="5511012" y="1214196"/>
          <a:ext cx="629762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8A0FFC-3000-4B20-831F-A0C072741A1F}">
      <dsp:nvSpPr>
        <dsp:cNvPr id="0" name=""/>
        <dsp:cNvSpPr/>
      </dsp:nvSpPr>
      <dsp:spPr>
        <a:xfrm>
          <a:off x="5688177" y="1214196"/>
          <a:ext cx="2971647" cy="2187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Software Reuse</a:t>
          </a:r>
        </a:p>
      </dsp:txBody>
      <dsp:txXfrm>
        <a:off x="5688177" y="1214196"/>
        <a:ext cx="2971647" cy="218752"/>
      </dsp:txXfrm>
    </dsp:sp>
    <dsp:sp modelId="{E42F17DC-C685-494D-9FD4-67DEFB32DD47}">
      <dsp:nvSpPr>
        <dsp:cNvPr id="0" name=""/>
        <dsp:cNvSpPr/>
      </dsp:nvSpPr>
      <dsp:spPr>
        <a:xfrm>
          <a:off x="5511012" y="1432949"/>
          <a:ext cx="629762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A59C9E-8CC7-4AF9-90F3-A5E07BCA7DA8}">
      <dsp:nvSpPr>
        <dsp:cNvPr id="0" name=""/>
        <dsp:cNvSpPr/>
      </dsp:nvSpPr>
      <dsp:spPr>
        <a:xfrm>
          <a:off x="5688177" y="1432949"/>
          <a:ext cx="2971647" cy="2187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Prototyping</a:t>
          </a:r>
        </a:p>
      </dsp:txBody>
      <dsp:txXfrm>
        <a:off x="5688177" y="1432949"/>
        <a:ext cx="2971647" cy="218752"/>
      </dsp:txXfrm>
    </dsp:sp>
    <dsp:sp modelId="{BF35FF03-B581-4B1C-88BA-C39318912AC3}">
      <dsp:nvSpPr>
        <dsp:cNvPr id="0" name=""/>
        <dsp:cNvSpPr/>
      </dsp:nvSpPr>
      <dsp:spPr>
        <a:xfrm>
          <a:off x="5511012" y="1651702"/>
          <a:ext cx="629762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D1064F-D6CF-4F20-A5A2-D3166470767C}">
      <dsp:nvSpPr>
        <dsp:cNvPr id="0" name=""/>
        <dsp:cNvSpPr/>
      </dsp:nvSpPr>
      <dsp:spPr>
        <a:xfrm>
          <a:off x="5688177" y="1651702"/>
          <a:ext cx="2971647" cy="2187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Version Control</a:t>
          </a:r>
        </a:p>
      </dsp:txBody>
      <dsp:txXfrm>
        <a:off x="5688177" y="1651702"/>
        <a:ext cx="2971647" cy="218752"/>
      </dsp:txXfrm>
    </dsp:sp>
    <dsp:sp modelId="{58815292-3186-4E3F-897B-BAEA133DB951}">
      <dsp:nvSpPr>
        <dsp:cNvPr id="0" name=""/>
        <dsp:cNvSpPr/>
      </dsp:nvSpPr>
      <dsp:spPr>
        <a:xfrm>
          <a:off x="5511012" y="1870455"/>
          <a:ext cx="629762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5432F2-981B-46BD-95FF-2A31126E5275}">
      <dsp:nvSpPr>
        <dsp:cNvPr id="0" name=""/>
        <dsp:cNvSpPr/>
      </dsp:nvSpPr>
      <dsp:spPr>
        <a:xfrm>
          <a:off x="5688177" y="1870455"/>
          <a:ext cx="2971647" cy="2187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Configuration Management</a:t>
          </a:r>
        </a:p>
      </dsp:txBody>
      <dsp:txXfrm>
        <a:off x="5688177" y="1870455"/>
        <a:ext cx="2971647" cy="218752"/>
      </dsp:txXfrm>
    </dsp:sp>
    <dsp:sp modelId="{F8AC34F7-C402-4A1C-95C0-43E7D74A043F}">
      <dsp:nvSpPr>
        <dsp:cNvPr id="0" name=""/>
        <dsp:cNvSpPr/>
      </dsp:nvSpPr>
      <dsp:spPr>
        <a:xfrm>
          <a:off x="5511012" y="2089208"/>
          <a:ext cx="629762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00C494-E24D-4B3C-8734-B221D7FB9D97}">
      <dsp:nvSpPr>
        <dsp:cNvPr id="0" name=""/>
        <dsp:cNvSpPr/>
      </dsp:nvSpPr>
      <dsp:spPr>
        <a:xfrm>
          <a:off x="5688177" y="2089208"/>
          <a:ext cx="2971647" cy="2187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IDE Tools</a:t>
          </a:r>
        </a:p>
      </dsp:txBody>
      <dsp:txXfrm>
        <a:off x="5688177" y="2089208"/>
        <a:ext cx="2971647" cy="218752"/>
      </dsp:txXfrm>
    </dsp:sp>
    <dsp:sp modelId="{A5D4B60A-22B1-4694-B59F-38F28ACEFF5E}">
      <dsp:nvSpPr>
        <dsp:cNvPr id="0" name=""/>
        <dsp:cNvSpPr/>
      </dsp:nvSpPr>
      <dsp:spPr>
        <a:xfrm>
          <a:off x="5511012" y="2307960"/>
          <a:ext cx="629762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37BC67-B0BE-4E64-90FA-FCDCC6BCF0F1}">
      <dsp:nvSpPr>
        <dsp:cNvPr id="0" name=""/>
        <dsp:cNvSpPr/>
      </dsp:nvSpPr>
      <dsp:spPr>
        <a:xfrm>
          <a:off x="5688177" y="2307960"/>
          <a:ext cx="2971647" cy="2187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Training and Education</a:t>
          </a:r>
        </a:p>
      </dsp:txBody>
      <dsp:txXfrm>
        <a:off x="5688177" y="2307960"/>
        <a:ext cx="2971647" cy="218752"/>
      </dsp:txXfrm>
    </dsp:sp>
    <dsp:sp modelId="{9BFB0FCC-D73C-443D-8DD9-307F25AE19EF}">
      <dsp:nvSpPr>
        <dsp:cNvPr id="0" name=""/>
        <dsp:cNvSpPr/>
      </dsp:nvSpPr>
      <dsp:spPr>
        <a:xfrm>
          <a:off x="2362199" y="2529066"/>
          <a:ext cx="94487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EE4895-DC33-4AA5-AFF8-87C826640DEE}">
      <dsp:nvSpPr>
        <dsp:cNvPr id="0" name=""/>
        <dsp:cNvSpPr/>
      </dsp:nvSpPr>
      <dsp:spPr>
        <a:xfrm>
          <a:off x="2539364" y="2649497"/>
          <a:ext cx="2971647" cy="24086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t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 dirty="0"/>
            <a:t>Defect Detection and Removal</a:t>
          </a:r>
        </a:p>
      </dsp:txBody>
      <dsp:txXfrm>
        <a:off x="2539364" y="2649497"/>
        <a:ext cx="2971647" cy="2408634"/>
      </dsp:txXfrm>
    </dsp:sp>
    <dsp:sp modelId="{7613545C-63F1-410F-A411-178F10B350FD}">
      <dsp:nvSpPr>
        <dsp:cNvPr id="0" name=""/>
        <dsp:cNvSpPr/>
      </dsp:nvSpPr>
      <dsp:spPr>
        <a:xfrm>
          <a:off x="5688177" y="2649497"/>
          <a:ext cx="2971647" cy="12043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Review and Correct</a:t>
          </a:r>
        </a:p>
      </dsp:txBody>
      <dsp:txXfrm>
        <a:off x="5688177" y="2649497"/>
        <a:ext cx="2971647" cy="1204317"/>
      </dsp:txXfrm>
    </dsp:sp>
    <dsp:sp modelId="{1835575B-B82D-480C-8148-BECBF51750F4}">
      <dsp:nvSpPr>
        <dsp:cNvPr id="0" name=""/>
        <dsp:cNvSpPr/>
      </dsp:nvSpPr>
      <dsp:spPr>
        <a:xfrm>
          <a:off x="8836990" y="2649497"/>
          <a:ext cx="2971647" cy="2136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Style and Standards Checkers</a:t>
          </a:r>
        </a:p>
      </dsp:txBody>
      <dsp:txXfrm>
        <a:off x="8836990" y="2649497"/>
        <a:ext cx="2971647" cy="213646"/>
      </dsp:txXfrm>
    </dsp:sp>
    <dsp:sp modelId="{31371D47-AE5F-4D1F-97DC-6A10EA8651C4}">
      <dsp:nvSpPr>
        <dsp:cNvPr id="0" name=""/>
        <dsp:cNvSpPr/>
      </dsp:nvSpPr>
      <dsp:spPr>
        <a:xfrm>
          <a:off x="8836990" y="2863143"/>
          <a:ext cx="2971647" cy="2304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Spelling and Grammar Checkers</a:t>
          </a:r>
        </a:p>
      </dsp:txBody>
      <dsp:txXfrm>
        <a:off x="8836990" y="2863143"/>
        <a:ext cx="2971647" cy="230433"/>
      </dsp:txXfrm>
    </dsp:sp>
    <dsp:sp modelId="{9ED9B33D-3ECC-4DF3-9DC7-45FFF30B79B6}">
      <dsp:nvSpPr>
        <dsp:cNvPr id="0" name=""/>
        <dsp:cNvSpPr/>
      </dsp:nvSpPr>
      <dsp:spPr>
        <a:xfrm>
          <a:off x="8836990" y="3093577"/>
          <a:ext cx="2971647" cy="758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Reviews</a:t>
          </a:r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700" kern="1200" dirty="0"/>
            <a:t>Desk Checks</a:t>
          </a:r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700" kern="1200" dirty="0"/>
            <a:t>Walkthroughs</a:t>
          </a:r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700" kern="1200" dirty="0"/>
            <a:t>Inspections</a:t>
          </a:r>
        </a:p>
      </dsp:txBody>
      <dsp:txXfrm>
        <a:off x="8836990" y="3093577"/>
        <a:ext cx="2971647" cy="758578"/>
      </dsp:txXfrm>
    </dsp:sp>
    <dsp:sp modelId="{DA413C6D-653E-4573-AFEB-8CD6EB539BC7}">
      <dsp:nvSpPr>
        <dsp:cNvPr id="0" name=""/>
        <dsp:cNvSpPr/>
      </dsp:nvSpPr>
      <dsp:spPr>
        <a:xfrm>
          <a:off x="5511012" y="3853814"/>
          <a:ext cx="629762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FE2976-BD2E-4609-873E-8C815D62F406}">
      <dsp:nvSpPr>
        <dsp:cNvPr id="0" name=""/>
        <dsp:cNvSpPr/>
      </dsp:nvSpPr>
      <dsp:spPr>
        <a:xfrm>
          <a:off x="5688177" y="3853814"/>
          <a:ext cx="2971647" cy="12043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Test and Debug</a:t>
          </a:r>
        </a:p>
      </dsp:txBody>
      <dsp:txXfrm>
        <a:off x="5688177" y="3853814"/>
        <a:ext cx="2971647" cy="1204317"/>
      </dsp:txXfrm>
    </dsp:sp>
    <dsp:sp modelId="{36968D4F-DAB4-4C94-9155-71E6B997837D}">
      <dsp:nvSpPr>
        <dsp:cNvPr id="0" name=""/>
        <dsp:cNvSpPr/>
      </dsp:nvSpPr>
      <dsp:spPr>
        <a:xfrm>
          <a:off x="8836990" y="3853814"/>
          <a:ext cx="2971647" cy="2497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Regression Testing</a:t>
          </a:r>
        </a:p>
      </dsp:txBody>
      <dsp:txXfrm>
        <a:off x="8836990" y="3853814"/>
        <a:ext cx="2971647" cy="249764"/>
      </dsp:txXfrm>
    </dsp:sp>
    <dsp:sp modelId="{B5D7DB46-CF63-4996-A550-A99EBEBD733E}">
      <dsp:nvSpPr>
        <dsp:cNvPr id="0" name=""/>
        <dsp:cNvSpPr/>
      </dsp:nvSpPr>
      <dsp:spPr>
        <a:xfrm>
          <a:off x="8836990" y="4103579"/>
          <a:ext cx="2971647" cy="2452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Unit Testing</a:t>
          </a:r>
        </a:p>
      </dsp:txBody>
      <dsp:txXfrm>
        <a:off x="8836990" y="4103579"/>
        <a:ext cx="2971647" cy="245233"/>
      </dsp:txXfrm>
    </dsp:sp>
    <dsp:sp modelId="{E0E6E7EF-1014-4EE5-B806-193999641E16}">
      <dsp:nvSpPr>
        <dsp:cNvPr id="0" name=""/>
        <dsp:cNvSpPr/>
      </dsp:nvSpPr>
      <dsp:spPr>
        <a:xfrm>
          <a:off x="8836990" y="4348812"/>
          <a:ext cx="2971647" cy="2192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Integration Testing</a:t>
          </a:r>
        </a:p>
      </dsp:txBody>
      <dsp:txXfrm>
        <a:off x="8836990" y="4348812"/>
        <a:ext cx="2971647" cy="219219"/>
      </dsp:txXfrm>
    </dsp:sp>
    <dsp:sp modelId="{4B0B9909-0C5E-44BE-BE97-FF5A125025E6}">
      <dsp:nvSpPr>
        <dsp:cNvPr id="0" name=""/>
        <dsp:cNvSpPr/>
      </dsp:nvSpPr>
      <dsp:spPr>
        <a:xfrm>
          <a:off x="8836990" y="4568032"/>
          <a:ext cx="2971647" cy="4892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System Testing</a:t>
          </a:r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700" kern="1200" dirty="0"/>
            <a:t>Alpha Testing</a:t>
          </a:r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700" kern="1200" dirty="0"/>
            <a:t>Beta Testing</a:t>
          </a:r>
        </a:p>
      </dsp:txBody>
      <dsp:txXfrm>
        <a:off x="8836990" y="4568032"/>
        <a:ext cx="2971647" cy="489253"/>
      </dsp:txXfrm>
    </dsp:sp>
    <dsp:sp modelId="{82ABBEEA-9402-4CAC-A086-E655C7D02DE2}">
      <dsp:nvSpPr>
        <dsp:cNvPr id="0" name=""/>
        <dsp:cNvSpPr/>
      </dsp:nvSpPr>
      <dsp:spPr>
        <a:xfrm>
          <a:off x="2362199" y="5058132"/>
          <a:ext cx="94487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147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068796-915B-4F4F-972A-93A5DBC2787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184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3100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5 - Wednesday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866130-701E-48C7-A6C2-C29E41098E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Defect elimination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159E1B-F83F-42EB-9056-33593FB8BD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Defects are bad things</a:t>
            </a:r>
          </a:p>
          <a:p>
            <a:pPr lvl="1"/>
            <a:r>
              <a:rPr lang="en-US" dirty="0"/>
              <a:t>Which QA is trying to get rid of</a:t>
            </a:r>
          </a:p>
          <a:p>
            <a:r>
              <a:rPr lang="en-US" dirty="0"/>
              <a:t>Saying "defect" is more general than "bug" because it includes mistakes in implementation as well as features might be correctly implemented but are not what the customer wanted</a:t>
            </a:r>
          </a:p>
          <a:p>
            <a:r>
              <a:rPr lang="en-US" dirty="0"/>
              <a:t>There are two approaches to defect elimination</a:t>
            </a:r>
          </a:p>
          <a:p>
            <a:pPr lvl="1"/>
            <a:r>
              <a:rPr lang="en-US" b="1" dirty="0"/>
              <a:t>Defect prevention:</a:t>
            </a:r>
            <a:r>
              <a:rPr lang="en-US" dirty="0"/>
              <a:t> Keep the defect from showing up in the first place</a:t>
            </a:r>
          </a:p>
          <a:p>
            <a:pPr lvl="1"/>
            <a:r>
              <a:rPr lang="en-US" b="1" dirty="0"/>
              <a:t>Defect detection and removal:</a:t>
            </a:r>
            <a:r>
              <a:rPr lang="en-US" dirty="0"/>
              <a:t> Find the defect and remove it</a:t>
            </a:r>
          </a:p>
          <a:p>
            <a:pPr lvl="2"/>
            <a:r>
              <a:rPr lang="en-US" dirty="0"/>
              <a:t>Example: debugging</a:t>
            </a:r>
          </a:p>
        </p:txBody>
      </p:sp>
    </p:spTree>
    <p:extLst>
      <p:ext uri="{BB962C8B-B14F-4D97-AF65-F5344CB8AC3E}">
        <p14:creationId xmlns:p14="http://schemas.microsoft.com/office/powerpoint/2010/main" val="1852376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C86DC2-F075-434D-A228-B856D12DE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Defect prevention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60F7E9-64F5-4687-9A35-BA2E1B5A06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is no one way to prevent defects</a:t>
            </a:r>
          </a:p>
          <a:p>
            <a:r>
              <a:rPr lang="en-US" dirty="0"/>
              <a:t>Instead, preventing defects must be built into the software development processes that the entire organization uses</a:t>
            </a:r>
          </a:p>
          <a:p>
            <a:pPr lvl="1"/>
            <a:r>
              <a:rPr lang="en-US" b="1" dirty="0"/>
              <a:t>Process improvement</a:t>
            </a:r>
            <a:r>
              <a:rPr lang="en-US" dirty="0"/>
              <a:t> is making a process better</a:t>
            </a:r>
          </a:p>
          <a:p>
            <a:pPr lvl="1"/>
            <a:r>
              <a:rPr lang="en-US" dirty="0"/>
              <a:t>Training and education are necessary</a:t>
            </a:r>
          </a:p>
          <a:p>
            <a:r>
              <a:rPr lang="en-US" b="1" dirty="0"/>
              <a:t>Process guides</a:t>
            </a:r>
            <a:r>
              <a:rPr lang="en-US" dirty="0"/>
              <a:t> such as documentation standards and style guides help</a:t>
            </a:r>
          </a:p>
          <a:p>
            <a:r>
              <a:rPr lang="en-US" dirty="0"/>
              <a:t>Using well-studied </a:t>
            </a:r>
            <a:r>
              <a:rPr lang="en-US" b="1" dirty="0"/>
              <a:t>design methodologies</a:t>
            </a:r>
            <a:r>
              <a:rPr lang="en-US" dirty="0"/>
              <a:t> (such as OOP) can help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470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651C65-56A7-4D3D-9E22-9862FC792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Reusing ideas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058D26-9033-497B-B94A-E04C5D17A8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Reusing </a:t>
            </a:r>
            <a:r>
              <a:rPr lang="en-US" b="1" dirty="0"/>
              <a:t>design architectures</a:t>
            </a:r>
            <a:r>
              <a:rPr lang="en-US" dirty="0"/>
              <a:t> that have been successful in the past can prevent defects</a:t>
            </a:r>
          </a:p>
          <a:p>
            <a:pPr lvl="1"/>
            <a:r>
              <a:rPr lang="en-US" dirty="0"/>
              <a:t>Examples: MVC and pipe-and-filter</a:t>
            </a:r>
          </a:p>
          <a:p>
            <a:r>
              <a:rPr lang="en-US" b="1" dirty="0"/>
              <a:t>Design patterns</a:t>
            </a:r>
            <a:r>
              <a:rPr lang="en-US" dirty="0"/>
              <a:t> are standard patterns for OOP classes</a:t>
            </a:r>
          </a:p>
          <a:p>
            <a:pPr lvl="1"/>
            <a:r>
              <a:rPr lang="en-US" dirty="0"/>
              <a:t>Examples: decorator and factory</a:t>
            </a:r>
          </a:p>
          <a:p>
            <a:r>
              <a:rPr lang="en-US" dirty="0"/>
              <a:t>Using well-studied algorithms and data structures helps a great deal</a:t>
            </a:r>
          </a:p>
          <a:p>
            <a:r>
              <a:rPr lang="en-US" dirty="0"/>
              <a:t>Reusing code (often from libraries) is smart, especially since those libraries have been tested thoroughly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699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C61B39-0352-4786-ABBF-419C8905A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Formal methods and prototypes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6CE47A-ED39-432C-A38A-99A203AA6D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Formal methods</a:t>
            </a:r>
            <a:r>
              <a:rPr lang="en-US" dirty="0"/>
              <a:t> include systems for mathematically checking that code does what it's supposed to</a:t>
            </a:r>
          </a:p>
          <a:p>
            <a:pPr lvl="1"/>
            <a:r>
              <a:rPr lang="en-US" dirty="0"/>
              <a:t>Not all code can be modeled mathematically</a:t>
            </a:r>
          </a:p>
          <a:p>
            <a:pPr lvl="1"/>
            <a:r>
              <a:rPr lang="en-US" dirty="0"/>
              <a:t>Yet some of these systems have found bugs in real software, such as </a:t>
            </a:r>
            <a:r>
              <a:rPr lang="en-US" dirty="0" err="1"/>
              <a:t>TimSort</a:t>
            </a:r>
            <a:r>
              <a:rPr lang="en-US" dirty="0"/>
              <a:t>, the most commonly used sort in Python and Java</a:t>
            </a:r>
          </a:p>
          <a:p>
            <a:r>
              <a:rPr lang="en-US" dirty="0"/>
              <a:t>Prototypes let us explore what defects might happen before putting them in the final product</a:t>
            </a:r>
          </a:p>
          <a:p>
            <a:pPr lvl="1"/>
            <a:r>
              <a:rPr lang="en-US" dirty="0"/>
              <a:t>The opposite end of the spectrum from formal methods, since prototypes are practical rather than theoretical</a:t>
            </a:r>
          </a:p>
        </p:txBody>
      </p:sp>
    </p:spTree>
    <p:extLst>
      <p:ext uri="{BB962C8B-B14F-4D97-AF65-F5344CB8AC3E}">
        <p14:creationId xmlns:p14="http://schemas.microsoft.com/office/powerpoint/2010/main" val="3729912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E886DE-BE9C-4F75-A39D-7AEF1D0D9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1F3018-9C2E-4F60-BB3A-8B676919B0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Many tools help reduce defects</a:t>
            </a:r>
          </a:p>
          <a:p>
            <a:r>
              <a:rPr lang="en-US" dirty="0"/>
              <a:t>Version control tools help track code over time</a:t>
            </a:r>
          </a:p>
          <a:p>
            <a:r>
              <a:rPr lang="en-US" dirty="0"/>
              <a:t>Configuration management tools allow changes in one tool to automatically update other tools</a:t>
            </a:r>
          </a:p>
          <a:p>
            <a:pPr lvl="1"/>
            <a:r>
              <a:rPr lang="en-US" dirty="0"/>
              <a:t>Examples: Puppet and Ansible</a:t>
            </a:r>
          </a:p>
          <a:p>
            <a:r>
              <a:rPr lang="en-US" b="1" dirty="0"/>
              <a:t>Integrated development environments (IDEs)</a:t>
            </a:r>
            <a:r>
              <a:rPr lang="en-US" dirty="0"/>
              <a:t>, once called computer aided software engineering (CASE) tools, can integrate many useful tools for defect prevention</a:t>
            </a:r>
          </a:p>
          <a:p>
            <a:pPr lvl="1"/>
            <a:r>
              <a:rPr lang="en-US" dirty="0"/>
              <a:t>Syntax highlighting</a:t>
            </a:r>
          </a:p>
          <a:p>
            <a:pPr lvl="1"/>
            <a:r>
              <a:rPr lang="en-US" dirty="0"/>
              <a:t>Two-way translation between code and UML models</a:t>
            </a:r>
          </a:p>
          <a:p>
            <a:pPr lvl="1"/>
            <a:r>
              <a:rPr lang="en-US" dirty="0"/>
              <a:t>Style checking</a:t>
            </a:r>
          </a:p>
        </p:txBody>
      </p:sp>
    </p:spTree>
    <p:extLst>
      <p:ext uri="{BB962C8B-B14F-4D97-AF65-F5344CB8AC3E}">
        <p14:creationId xmlns:p14="http://schemas.microsoft.com/office/powerpoint/2010/main" val="2536488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49E97-3BAF-4F54-8B75-FB3B8F739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Defect detection and removal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AD9C30-E377-4B5B-83E9-B87EF74342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good process can't keep out all defects</a:t>
            </a:r>
          </a:p>
          <a:p>
            <a:r>
              <a:rPr lang="en-US" dirty="0"/>
              <a:t>Some defects will show up and must be found and removed</a:t>
            </a:r>
          </a:p>
          <a:p>
            <a:r>
              <a:rPr lang="en-US" dirty="0"/>
              <a:t>Defect detection and removal techniques fall into two categories:</a:t>
            </a:r>
          </a:p>
          <a:p>
            <a:pPr lvl="1"/>
            <a:r>
              <a:rPr lang="en-US" b="1" dirty="0"/>
              <a:t>Review and correct</a:t>
            </a:r>
          </a:p>
          <a:p>
            <a:pPr lvl="1"/>
            <a:r>
              <a:rPr lang="en-US" b="1" dirty="0"/>
              <a:t>Test and debug</a:t>
            </a:r>
          </a:p>
          <a:p>
            <a:r>
              <a:rPr lang="en-US" dirty="0"/>
              <a:t>Review and correct methods look at the code while test and debug methods look at the product in operation</a:t>
            </a:r>
          </a:p>
        </p:txBody>
      </p:sp>
    </p:spTree>
    <p:extLst>
      <p:ext uri="{BB962C8B-B14F-4D97-AF65-F5344CB8AC3E}">
        <p14:creationId xmlns:p14="http://schemas.microsoft.com/office/powerpoint/2010/main" val="3987337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B2B20-9211-4B8A-841D-20E23DAEB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and correct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EC23B0-B442-45CF-9752-CCC311EFF2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There's a formal name for just looking at your code for errors: a </a:t>
            </a:r>
            <a:r>
              <a:rPr lang="en-US" b="1" dirty="0"/>
              <a:t>desk check</a:t>
            </a:r>
          </a:p>
          <a:p>
            <a:r>
              <a:rPr lang="en-US" dirty="0"/>
              <a:t>A </a:t>
            </a:r>
            <a:r>
              <a:rPr lang="en-US" b="1" dirty="0"/>
              <a:t>walkthrough</a:t>
            </a:r>
            <a:r>
              <a:rPr lang="en-US" dirty="0"/>
              <a:t> is when you explain your code to someone else</a:t>
            </a:r>
          </a:p>
          <a:p>
            <a:r>
              <a:rPr lang="en-US" dirty="0"/>
              <a:t>An </a:t>
            </a:r>
            <a:r>
              <a:rPr lang="en-US" b="1" dirty="0"/>
              <a:t>inspection</a:t>
            </a:r>
            <a:r>
              <a:rPr lang="en-US" dirty="0"/>
              <a:t> is a more formal process with trained inspectors</a:t>
            </a:r>
          </a:p>
          <a:p>
            <a:r>
              <a:rPr lang="en-US" dirty="0"/>
              <a:t>Inspection roles:</a:t>
            </a:r>
          </a:p>
          <a:p>
            <a:pPr lvl="1"/>
            <a:r>
              <a:rPr lang="en-US" b="1" dirty="0"/>
              <a:t>Moderator</a:t>
            </a:r>
            <a:r>
              <a:rPr lang="en-US" dirty="0"/>
              <a:t> schedules and runs the meeting and distributes the code</a:t>
            </a:r>
            <a:endParaRPr lang="en-US" b="1" dirty="0"/>
          </a:p>
          <a:p>
            <a:pPr lvl="1"/>
            <a:r>
              <a:rPr lang="en-US" b="1" dirty="0"/>
              <a:t>Author</a:t>
            </a:r>
            <a:r>
              <a:rPr lang="en-US" dirty="0"/>
              <a:t> of the code</a:t>
            </a:r>
          </a:p>
          <a:p>
            <a:pPr lvl="1"/>
            <a:r>
              <a:rPr lang="en-US" b="1" dirty="0"/>
              <a:t>Reader</a:t>
            </a:r>
            <a:r>
              <a:rPr lang="en-US" dirty="0"/>
              <a:t> who guides the meeting</a:t>
            </a:r>
          </a:p>
          <a:p>
            <a:pPr lvl="1"/>
            <a:r>
              <a:rPr lang="en-US" b="1" dirty="0"/>
              <a:t>Recorder</a:t>
            </a:r>
            <a:r>
              <a:rPr lang="en-US" dirty="0"/>
              <a:t> who takes notes</a:t>
            </a:r>
          </a:p>
          <a:p>
            <a:pPr lvl="1"/>
            <a:r>
              <a:rPr lang="en-US" b="1" dirty="0"/>
              <a:t>Inspectors</a:t>
            </a:r>
            <a:r>
              <a:rPr lang="en-US" dirty="0"/>
              <a:t> who check code before and during the meeting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809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D59EA-4150-4FD7-AA60-3F845E803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Inspection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C6F4EB-5EB0-42CF-9E9D-F057B5BEEB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633222" indent="-514350">
              <a:buFont typeface="+mj-lt"/>
              <a:buAutoNum type="arabicPeriod"/>
            </a:pPr>
            <a:r>
              <a:rPr lang="en-US" dirty="0"/>
              <a:t>Readiness check</a:t>
            </a:r>
          </a:p>
          <a:p>
            <a:pPr marL="925830" lvl="1" indent="-514350"/>
            <a:r>
              <a:rPr lang="en-US" dirty="0"/>
              <a:t>Moderator checks that the code has no known defects already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/>
              <a:t>Overview meeting</a:t>
            </a:r>
          </a:p>
          <a:p>
            <a:pPr marL="925830" lvl="1" indent="-514350"/>
            <a:r>
              <a:rPr lang="en-US" dirty="0"/>
              <a:t>Author distributes the code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/>
              <a:t>Preparation</a:t>
            </a:r>
          </a:p>
          <a:p>
            <a:pPr marL="925830" lvl="1" indent="-514350"/>
            <a:r>
              <a:rPr lang="en-US" dirty="0"/>
              <a:t>Each inspector reviews the code individually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/>
              <a:t>Team inspection</a:t>
            </a:r>
          </a:p>
          <a:p>
            <a:pPr marL="925830" lvl="1" indent="-514350"/>
            <a:r>
              <a:rPr lang="en-US" dirty="0"/>
              <a:t>The reader guides the inspectors through the code, and they comment on it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/>
              <a:t>Corrections</a:t>
            </a:r>
          </a:p>
          <a:p>
            <a:pPr marL="925830" lvl="1" indent="-514350"/>
            <a:r>
              <a:rPr lang="en-US" dirty="0"/>
              <a:t>The moderator gives the feedback to the author, who corrects defects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/>
              <a:t>Follow-up</a:t>
            </a:r>
          </a:p>
          <a:p>
            <a:pPr marL="925830" lvl="1" indent="-514350"/>
            <a:r>
              <a:rPr lang="en-US" dirty="0"/>
              <a:t>The moderator makes sure the defects were corrected</a:t>
            </a:r>
          </a:p>
        </p:txBody>
      </p:sp>
    </p:spTree>
    <p:extLst>
      <p:ext uri="{BB962C8B-B14F-4D97-AF65-F5344CB8AC3E}">
        <p14:creationId xmlns:p14="http://schemas.microsoft.com/office/powerpoint/2010/main" val="126216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9FAAD2-929D-4DB1-AF86-156BB67B5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Guidelines for inspections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B7E19-CC66-48CE-A024-D2C5BF2C81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Inspectors should have a good checklist of stuff to look for</a:t>
            </a:r>
          </a:p>
          <a:p>
            <a:pPr lvl="1"/>
            <a:r>
              <a:rPr lang="en-US" dirty="0"/>
              <a:t>Checklists should be improved over time</a:t>
            </a:r>
          </a:p>
          <a:p>
            <a:r>
              <a:rPr lang="en-US" dirty="0"/>
              <a:t>Information given about defects is specific</a:t>
            </a:r>
          </a:p>
          <a:p>
            <a:r>
              <a:rPr lang="en-US" dirty="0"/>
              <a:t>Inspectors attend at most one inspection per day</a:t>
            </a:r>
          </a:p>
          <a:p>
            <a:r>
              <a:rPr lang="en-US" dirty="0"/>
              <a:t>Inspection meetings last at most two hours</a:t>
            </a:r>
          </a:p>
          <a:p>
            <a:r>
              <a:rPr lang="en-US" dirty="0"/>
              <a:t>The moderator is not a manager</a:t>
            </a:r>
          </a:p>
          <a:p>
            <a:r>
              <a:rPr lang="en-US" dirty="0"/>
              <a:t>Interactions are not judgmental: defects are the focus, not the author</a:t>
            </a:r>
          </a:p>
          <a:p>
            <a:r>
              <a:rPr lang="en-US" dirty="0"/>
              <a:t>The report is given to the author within 24 hours</a:t>
            </a:r>
          </a:p>
          <a:p>
            <a:endParaRPr lang="en-US" dirty="0"/>
          </a:p>
          <a:p>
            <a:r>
              <a:rPr lang="en-US" dirty="0"/>
              <a:t>It can be stressful to have an inspection, but they can really help find defects</a:t>
            </a:r>
          </a:p>
        </p:txBody>
      </p:sp>
    </p:spTree>
    <p:extLst>
      <p:ext uri="{BB962C8B-B14F-4D97-AF65-F5344CB8AC3E}">
        <p14:creationId xmlns:p14="http://schemas.microsoft.com/office/powerpoint/2010/main" val="471770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EFB8B-1150-419A-AFD2-7C75A8FAF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and debug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56B648-5023-489B-ADD5-4F50CCD5EA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Testing</a:t>
            </a:r>
            <a:r>
              <a:rPr lang="en-US" dirty="0"/>
              <a:t> software helps find cases that are not obvious from looking at the code</a:t>
            </a:r>
          </a:p>
          <a:p>
            <a:r>
              <a:rPr lang="en-US" dirty="0"/>
              <a:t>Software testing has some jargon:</a:t>
            </a:r>
          </a:p>
          <a:p>
            <a:pPr lvl="1"/>
            <a:r>
              <a:rPr lang="en-US" dirty="0"/>
              <a:t>A </a:t>
            </a:r>
            <a:r>
              <a:rPr lang="en-US" b="1" dirty="0"/>
              <a:t>failure</a:t>
            </a:r>
            <a:r>
              <a:rPr lang="en-US" dirty="0"/>
              <a:t> is a deviation between actual behavior and intended behavior</a:t>
            </a:r>
          </a:p>
          <a:p>
            <a:pPr lvl="1"/>
            <a:r>
              <a:rPr lang="en-US" dirty="0"/>
              <a:t>A </a:t>
            </a:r>
            <a:r>
              <a:rPr lang="en-US" b="1" dirty="0"/>
              <a:t>fault</a:t>
            </a:r>
            <a:r>
              <a:rPr lang="en-US" dirty="0"/>
              <a:t> is a defect that can give rise to a failure</a:t>
            </a:r>
          </a:p>
          <a:p>
            <a:pPr lvl="1"/>
            <a:r>
              <a:rPr lang="en-US" dirty="0"/>
              <a:t>A </a:t>
            </a:r>
            <a:r>
              <a:rPr lang="en-US" b="1" dirty="0"/>
              <a:t>trigger</a:t>
            </a:r>
            <a:r>
              <a:rPr lang="en-US" dirty="0"/>
              <a:t> is a condition that causes a fault to result in a failure</a:t>
            </a:r>
          </a:p>
          <a:p>
            <a:pPr lvl="1"/>
            <a:r>
              <a:rPr lang="en-US" dirty="0"/>
              <a:t>A </a:t>
            </a:r>
            <a:r>
              <a:rPr lang="en-US" b="1" dirty="0"/>
              <a:t>test case</a:t>
            </a:r>
            <a:r>
              <a:rPr lang="en-US" dirty="0"/>
              <a:t> is a set of inputs and program states</a:t>
            </a:r>
          </a:p>
          <a:p>
            <a:pPr lvl="1"/>
            <a:r>
              <a:rPr lang="en-US" dirty="0"/>
              <a:t>A collection of test cases is a </a:t>
            </a:r>
            <a:r>
              <a:rPr lang="en-US" b="1" dirty="0"/>
              <a:t>test suite</a:t>
            </a:r>
          </a:p>
        </p:txBody>
      </p:sp>
    </p:spTree>
    <p:extLst>
      <p:ext uri="{BB962C8B-B14F-4D97-AF65-F5344CB8AC3E}">
        <p14:creationId xmlns:p14="http://schemas.microsoft.com/office/powerpoint/2010/main" val="2719796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Exam 1!</a:t>
            </a:r>
          </a:p>
          <a:p>
            <a:r>
              <a:rPr lang="en-US" dirty="0"/>
              <a:t>And before that?</a:t>
            </a:r>
          </a:p>
          <a:p>
            <a:pPr lvl="1"/>
            <a:r>
              <a:rPr lang="en-US" dirty="0"/>
              <a:t>Review!</a:t>
            </a:r>
          </a:p>
          <a:p>
            <a:r>
              <a:rPr lang="en-US" dirty="0"/>
              <a:t>And before that?</a:t>
            </a:r>
          </a:p>
          <a:p>
            <a:pPr lvl="1"/>
            <a:r>
              <a:rPr lang="en-US" dirty="0"/>
              <a:t>Scrum</a:t>
            </a:r>
          </a:p>
        </p:txBody>
      </p:sp>
    </p:spTree>
    <p:extLst>
      <p:ext uri="{BB962C8B-B14F-4D97-AF65-F5344CB8AC3E}">
        <p14:creationId xmlns:p14="http://schemas.microsoft.com/office/powerpoint/2010/main" val="1586980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A52384-D269-485F-9768-55BF327971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Debugging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58DAF7-5C2E-4444-AD66-3B377F6237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Debugging</a:t>
            </a:r>
            <a:r>
              <a:rPr lang="en-US" dirty="0"/>
              <a:t> is using trigger conditions to find and fix faults</a:t>
            </a:r>
          </a:p>
          <a:p>
            <a:r>
              <a:rPr lang="en-US" dirty="0"/>
              <a:t>Testing is cheap</a:t>
            </a:r>
          </a:p>
          <a:p>
            <a:pPr lvl="1"/>
            <a:r>
              <a:rPr lang="en-US" dirty="0"/>
              <a:t>Just running a test can be easily automated</a:t>
            </a:r>
          </a:p>
          <a:p>
            <a:r>
              <a:rPr lang="en-US" dirty="0"/>
              <a:t>Debugging is expensive</a:t>
            </a:r>
          </a:p>
          <a:p>
            <a:pPr lvl="1"/>
            <a:r>
              <a:rPr lang="en-US" dirty="0"/>
              <a:t>Fixing problems by coming up with tests and discovering the source of the problems is hard</a:t>
            </a:r>
          </a:p>
          <a:p>
            <a:r>
              <a:rPr lang="en-US" dirty="0"/>
              <a:t>Debugging can be made cheaper in two ways</a:t>
            </a:r>
          </a:p>
          <a:p>
            <a:pPr lvl="1"/>
            <a:r>
              <a:rPr lang="en-US" dirty="0"/>
              <a:t>Debug small components</a:t>
            </a:r>
          </a:p>
          <a:p>
            <a:pPr lvl="1"/>
            <a:r>
              <a:rPr lang="en-US" dirty="0"/>
              <a:t>Debug as soon as you make a few changes to working code</a:t>
            </a:r>
          </a:p>
        </p:txBody>
      </p:sp>
    </p:spTree>
    <p:extLst>
      <p:ext uri="{BB962C8B-B14F-4D97-AF65-F5344CB8AC3E}">
        <p14:creationId xmlns:p14="http://schemas.microsoft.com/office/powerpoint/2010/main" val="2993590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941B959C-7EC6-464A-AF0A-E01C80A66F19}"/>
              </a:ext>
            </a:extLst>
          </p:cNvPr>
          <p:cNvSpPr/>
          <p:nvPr/>
        </p:nvSpPr>
        <p:spPr>
          <a:xfrm>
            <a:off x="8458200" y="3733800"/>
            <a:ext cx="2781300" cy="2999599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b" anchorCtr="0"/>
          <a:lstStyle/>
          <a:p>
            <a:pPr algn="ctr"/>
            <a:r>
              <a:rPr lang="en-US" dirty="0"/>
              <a:t>System Testing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3DB2F04-D036-4AA1-AC56-750F4C05CA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DF5461-0F0B-42F8-9B12-D3359FA827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7696200" cy="4625609"/>
          </a:xfrm>
        </p:spPr>
        <p:txBody>
          <a:bodyPr>
            <a:normAutofit fontScale="92500"/>
          </a:bodyPr>
          <a:lstStyle/>
          <a:p>
            <a:r>
              <a:rPr lang="en-US" b="1" dirty="0"/>
              <a:t>Unit tests</a:t>
            </a:r>
            <a:r>
              <a:rPr lang="en-US" dirty="0"/>
              <a:t> test a small piece of code (method or class) in isolation from other code</a:t>
            </a:r>
          </a:p>
          <a:p>
            <a:pPr lvl="1"/>
            <a:r>
              <a:rPr lang="en-US" dirty="0"/>
              <a:t>Often done by the author</a:t>
            </a:r>
          </a:p>
          <a:p>
            <a:r>
              <a:rPr lang="en-US" b="1" dirty="0"/>
              <a:t>Integration tests</a:t>
            </a:r>
            <a:r>
              <a:rPr lang="en-US" dirty="0"/>
              <a:t> test several small pieces of code together</a:t>
            </a:r>
          </a:p>
          <a:p>
            <a:pPr lvl="1"/>
            <a:r>
              <a:rPr lang="en-US" dirty="0"/>
              <a:t>By the author, a testing team, or both</a:t>
            </a:r>
          </a:p>
          <a:p>
            <a:r>
              <a:rPr lang="en-US" b="1" dirty="0"/>
              <a:t>Alpha and beta tests</a:t>
            </a:r>
            <a:r>
              <a:rPr lang="en-US" dirty="0"/>
              <a:t> test the whole product</a:t>
            </a:r>
          </a:p>
          <a:p>
            <a:pPr lvl="1"/>
            <a:r>
              <a:rPr lang="en-US" dirty="0"/>
              <a:t>Alpha tests usually have a testing team</a:t>
            </a:r>
          </a:p>
          <a:p>
            <a:pPr lvl="1"/>
            <a:r>
              <a:rPr lang="en-US" dirty="0"/>
              <a:t>Beta tests include users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771969FE-E414-407C-9B72-1AF4C57C58D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6477021"/>
              </p:ext>
            </p:extLst>
          </p:nvPr>
        </p:nvGraphicFramePr>
        <p:xfrm>
          <a:off x="8382000" y="1546591"/>
          <a:ext cx="2857500" cy="46256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45611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FC027-695B-4D24-8720-5AB45AA2C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and debug in waterfall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885B44-240B-4839-A758-E536339F84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Since requirements should be testable, each requirement should have at least one (and usually many) tests</a:t>
            </a:r>
          </a:p>
          <a:p>
            <a:r>
              <a:rPr lang="en-US" dirty="0"/>
              <a:t>Unit testing happens at the implementation phase</a:t>
            </a:r>
          </a:p>
          <a:p>
            <a:r>
              <a:rPr lang="en-US" dirty="0"/>
              <a:t>Integration usually happens later</a:t>
            </a:r>
          </a:p>
          <a:p>
            <a:pPr lvl="1"/>
            <a:r>
              <a:rPr lang="en-US" dirty="0"/>
              <a:t>It is often needed to make </a:t>
            </a:r>
            <a:r>
              <a:rPr lang="en-US" b="1" dirty="0"/>
              <a:t>stubs</a:t>
            </a:r>
            <a:r>
              <a:rPr lang="en-US" dirty="0"/>
              <a:t>, placeholders for code that hasn't been written yet</a:t>
            </a:r>
          </a:p>
          <a:p>
            <a:r>
              <a:rPr lang="en-US" dirty="0"/>
              <a:t>System testing usually happens at the very end of the process</a:t>
            </a:r>
          </a:p>
          <a:p>
            <a:r>
              <a:rPr lang="en-US" dirty="0"/>
              <a:t>Regression testing means rerunning all tests</a:t>
            </a:r>
          </a:p>
          <a:p>
            <a:pPr lvl="1"/>
            <a:r>
              <a:rPr lang="en-US" dirty="0"/>
              <a:t>This is done when any change is made the product</a:t>
            </a:r>
          </a:p>
          <a:p>
            <a:pPr lvl="1"/>
            <a:r>
              <a:rPr lang="en-US" dirty="0"/>
              <a:t>Fixing X might have broken Y</a:t>
            </a:r>
          </a:p>
        </p:txBody>
      </p:sp>
    </p:spTree>
    <p:extLst>
      <p:ext uri="{BB962C8B-B14F-4D97-AF65-F5344CB8AC3E}">
        <p14:creationId xmlns:p14="http://schemas.microsoft.com/office/powerpoint/2010/main" val="2239680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232F99-0302-4D5D-AEFD-0E3A0E3B1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and debug in Scrum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E0ECCA-C4CA-4B39-B4C3-6F06BBB537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biggest difference is that unit, integration, and system tests happen every sprint</a:t>
            </a:r>
          </a:p>
          <a:p>
            <a:r>
              <a:rPr lang="en-US" dirty="0"/>
              <a:t>Unit tests are often done by authors</a:t>
            </a:r>
          </a:p>
          <a:p>
            <a:r>
              <a:rPr lang="en-US" dirty="0"/>
              <a:t>However, unit tests can also be acceptance criteria for a user story</a:t>
            </a:r>
          </a:p>
          <a:p>
            <a:pPr lvl="1"/>
            <a:r>
              <a:rPr lang="en-US" dirty="0"/>
              <a:t>The user story is done when all the unit tests pass</a:t>
            </a:r>
          </a:p>
          <a:p>
            <a:pPr lvl="1"/>
            <a:r>
              <a:rPr lang="en-US" dirty="0"/>
              <a:t>These tests might be selected by people other than the authors</a:t>
            </a:r>
          </a:p>
          <a:p>
            <a:r>
              <a:rPr lang="en-US" dirty="0"/>
              <a:t>Agile approaches often use </a:t>
            </a:r>
            <a:r>
              <a:rPr lang="en-US" b="1" dirty="0"/>
              <a:t>test-driven development (TDD)</a:t>
            </a:r>
          </a:p>
          <a:p>
            <a:pPr lvl="1"/>
            <a:r>
              <a:rPr lang="en-US" dirty="0"/>
              <a:t>Write the tests </a:t>
            </a:r>
            <a:r>
              <a:rPr lang="en-US" i="1" dirty="0"/>
              <a:t>before</a:t>
            </a:r>
            <a:r>
              <a:rPr lang="en-US" dirty="0"/>
              <a:t> you write the code</a:t>
            </a:r>
          </a:p>
        </p:txBody>
      </p:sp>
    </p:spTree>
    <p:extLst>
      <p:ext uri="{BB962C8B-B14F-4D97-AF65-F5344CB8AC3E}">
        <p14:creationId xmlns:p14="http://schemas.microsoft.com/office/powerpoint/2010/main" val="3066397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A89A71-0B86-4BF6-A0D3-6C103D851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Efficiency of detect and remove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E7CA21-11E8-4DEF-8320-3E58AB29F3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1427722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Some techniques for preventing or removing defects are more effective than others</a:t>
            </a:r>
          </a:p>
          <a:p>
            <a:r>
              <a:rPr lang="en-US" dirty="0"/>
              <a:t>Inspections are often more effective than testing</a:t>
            </a:r>
          </a:p>
          <a:p>
            <a:r>
              <a:rPr lang="en-US" dirty="0"/>
              <a:t>Different techniques find different bugs, so it's valuable to use them all</a:t>
            </a:r>
          </a:p>
          <a:p>
            <a:r>
              <a:rPr lang="en-US" dirty="0"/>
              <a:t>The following table shows defect removal efficiencies for different techniques, from a 2013 study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6405B6A-94B8-410F-90F8-C50FE83D3F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4898831"/>
              </p:ext>
            </p:extLst>
          </p:nvPr>
        </p:nvGraphicFramePr>
        <p:xfrm>
          <a:off x="1066800" y="2810930"/>
          <a:ext cx="9430658" cy="38946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8415">
                  <a:extLst>
                    <a:ext uri="{9D8B030D-6E8A-4147-A177-3AD203B41FA5}">
                      <a16:colId xmlns:a16="http://schemas.microsoft.com/office/drawing/2014/main" val="1519091286"/>
                    </a:ext>
                  </a:extLst>
                </a:gridCol>
                <a:gridCol w="1551385">
                  <a:extLst>
                    <a:ext uri="{9D8B030D-6E8A-4147-A177-3AD203B41FA5}">
                      <a16:colId xmlns:a16="http://schemas.microsoft.com/office/drawing/2014/main" val="251061932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3124235664"/>
                    </a:ext>
                  </a:extLst>
                </a:gridCol>
                <a:gridCol w="1734458">
                  <a:extLst>
                    <a:ext uri="{9D8B030D-6E8A-4147-A177-3AD203B41FA5}">
                      <a16:colId xmlns:a16="http://schemas.microsoft.com/office/drawing/2014/main" val="3321268054"/>
                    </a:ext>
                  </a:extLst>
                </a:gridCol>
              </a:tblGrid>
              <a:tr h="389467">
                <a:tc>
                  <a:txBody>
                    <a:bodyPr/>
                    <a:lstStyle/>
                    <a:p>
                      <a:r>
                        <a:rPr lang="en-US" dirty="0"/>
                        <a:t>Technique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Minimum 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Median 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Maximum (%)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9844386"/>
                  </a:ext>
                </a:extLst>
              </a:tr>
              <a:tr h="389467">
                <a:tc>
                  <a:txBody>
                    <a:bodyPr/>
                    <a:lstStyle/>
                    <a:p>
                      <a:r>
                        <a:rPr lang="en-US" dirty="0"/>
                        <a:t>Requirements review (informal)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4833191"/>
                  </a:ext>
                </a:extLst>
              </a:tr>
              <a:tr h="389467">
                <a:tc>
                  <a:txBody>
                    <a:bodyPr/>
                    <a:lstStyle/>
                    <a:p>
                      <a:r>
                        <a:rPr lang="en-US" dirty="0"/>
                        <a:t>Top-level design review (informal)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1059987"/>
                  </a:ext>
                </a:extLst>
              </a:tr>
              <a:tr h="389467">
                <a:tc>
                  <a:txBody>
                    <a:bodyPr/>
                    <a:lstStyle/>
                    <a:p>
                      <a:r>
                        <a:rPr lang="en-US" dirty="0"/>
                        <a:t>Detailed functional design inspection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3177588"/>
                  </a:ext>
                </a:extLst>
              </a:tr>
              <a:tr h="389467">
                <a:tc>
                  <a:txBody>
                    <a:bodyPr/>
                    <a:lstStyle/>
                    <a:p>
                      <a:r>
                        <a:rPr lang="en-US" dirty="0"/>
                        <a:t>Detailed logic design inspection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1336804"/>
                  </a:ext>
                </a:extLst>
              </a:tr>
              <a:tr h="389467">
                <a:tc>
                  <a:txBody>
                    <a:bodyPr/>
                    <a:lstStyle/>
                    <a:p>
                      <a:r>
                        <a:rPr lang="en-US" dirty="0"/>
                        <a:t>Code inspection or static analysis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4895359"/>
                  </a:ext>
                </a:extLst>
              </a:tr>
              <a:tr h="389467">
                <a:tc>
                  <a:txBody>
                    <a:bodyPr/>
                    <a:lstStyle/>
                    <a:p>
                      <a:r>
                        <a:rPr lang="en-US" dirty="0"/>
                        <a:t>Unit tests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3146306"/>
                  </a:ext>
                </a:extLst>
              </a:tr>
              <a:tr h="389467">
                <a:tc>
                  <a:txBody>
                    <a:bodyPr/>
                    <a:lstStyle/>
                    <a:p>
                      <a:r>
                        <a:rPr lang="en-US" dirty="0"/>
                        <a:t>Integration tests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5139428"/>
                  </a:ext>
                </a:extLst>
              </a:tr>
              <a:tr h="389467">
                <a:tc>
                  <a:txBody>
                    <a:bodyPr/>
                    <a:lstStyle/>
                    <a:p>
                      <a:r>
                        <a:rPr lang="en-US" dirty="0"/>
                        <a:t>System tests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2801535"/>
                  </a:ext>
                </a:extLst>
              </a:tr>
              <a:tr h="389467">
                <a:tc>
                  <a:txBody>
                    <a:bodyPr/>
                    <a:lstStyle/>
                    <a:p>
                      <a:r>
                        <a:rPr lang="en-US" dirty="0"/>
                        <a:t>External beta tests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23699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3374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ABF66-9F6A-47F7-8E3D-3E85D8D5D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Breaking it all down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417B9F6-A99C-450B-B94F-B0B1C2770F1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6535139"/>
              </p:ext>
            </p:extLst>
          </p:nvPr>
        </p:nvGraphicFramePr>
        <p:xfrm>
          <a:off x="228600" y="1600201"/>
          <a:ext cx="11811000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930993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User interaction design next Monday</a:t>
            </a:r>
          </a:p>
          <a:p>
            <a:r>
              <a:rPr lang="en-US" dirty="0"/>
              <a:t>Work day on Friday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625609"/>
          </a:xfrm>
        </p:spPr>
        <p:txBody>
          <a:bodyPr>
            <a:normAutofit/>
          </a:bodyPr>
          <a:lstStyle/>
          <a:p>
            <a:r>
              <a:rPr lang="en-US" dirty="0"/>
              <a:t>Read Chapter 6: User Interaction Design for Monday</a:t>
            </a:r>
          </a:p>
          <a:p>
            <a:r>
              <a:rPr lang="en-US" dirty="0"/>
              <a:t>Work on the draft of Project 2</a:t>
            </a:r>
          </a:p>
          <a:p>
            <a:r>
              <a:rPr lang="en-US" b="1" dirty="0"/>
              <a:t>Office hours from 4-5 today are cancelled due to a meeting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096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4D4C6-2984-41B2-AB1F-FB574D1D9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2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DACF5E-883A-4B14-BDF5-2B9BD299EA1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517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DA0DB-85F1-402A-81DF-E610BC795B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Software Quality Assurance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5CB76A-20BB-446D-95FD-66B5ECC1894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610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C3993-BCDA-4486-A1B4-52A0CAD830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Software quality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16982E13-3F6F-4182-9FAC-AFE9FCC824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Software quality</a:t>
            </a:r>
            <a:r>
              <a:rPr lang="en-US" dirty="0"/>
              <a:t> is how well the software meets the needs of its stakeholders</a:t>
            </a:r>
          </a:p>
          <a:p>
            <a:r>
              <a:rPr lang="en-US" dirty="0"/>
              <a:t>That's a pretty frustrating definition, since "stakeholders" can mean a lot of people</a:t>
            </a:r>
          </a:p>
          <a:p>
            <a:pPr lvl="1"/>
            <a:r>
              <a:rPr lang="en-US" dirty="0"/>
              <a:t>Some of whom have conflicting desires</a:t>
            </a:r>
          </a:p>
          <a:p>
            <a:r>
              <a:rPr lang="en-US" dirty="0"/>
              <a:t>Also, stakeholder needs and desires change over time</a:t>
            </a:r>
          </a:p>
          <a:p>
            <a:pPr lvl="1"/>
            <a:r>
              <a:rPr lang="en-US" dirty="0"/>
              <a:t>Especially in a field that changes as quickly as technology</a:t>
            </a:r>
          </a:p>
          <a:p>
            <a:r>
              <a:rPr lang="en-US" dirty="0"/>
              <a:t>To be more precise, the International Standards Organization (ISO), defined eight dimensions of software quality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5127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672C65-4588-4FC0-861B-AF6D4B1C2B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Eight dimensions of software quality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47BD88-E36D-4904-8B97-BB5705429DA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/>
              <a:t>Functional suitability</a:t>
            </a:r>
          </a:p>
          <a:p>
            <a:pPr lvl="1"/>
            <a:r>
              <a:rPr lang="en-US" dirty="0"/>
              <a:t>How much the product satisfies user needs</a:t>
            </a:r>
          </a:p>
          <a:p>
            <a:r>
              <a:rPr lang="en-US" b="1" dirty="0"/>
              <a:t>Performance efficiency</a:t>
            </a:r>
          </a:p>
          <a:p>
            <a:pPr lvl="1"/>
            <a:r>
              <a:rPr lang="en-US" dirty="0"/>
              <a:t>Processing time and resources used</a:t>
            </a:r>
          </a:p>
          <a:p>
            <a:r>
              <a:rPr lang="en-US" b="1" dirty="0"/>
              <a:t>Compatibility</a:t>
            </a:r>
          </a:p>
          <a:p>
            <a:pPr lvl="1"/>
            <a:r>
              <a:rPr lang="en-US" dirty="0"/>
              <a:t>How well the product can co-exist and interoperate with other products</a:t>
            </a:r>
          </a:p>
          <a:p>
            <a:r>
              <a:rPr lang="en-US" b="1" dirty="0"/>
              <a:t>Usability</a:t>
            </a:r>
          </a:p>
          <a:p>
            <a:pPr lvl="1"/>
            <a:r>
              <a:rPr lang="en-US" dirty="0"/>
              <a:t>How easy the product is to learn and use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E051026-3E0D-4A34-89C8-5B4FD52ED50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/>
              <a:t>Reliability</a:t>
            </a:r>
          </a:p>
          <a:p>
            <a:pPr lvl="1"/>
            <a:r>
              <a:rPr lang="en-US" dirty="0"/>
              <a:t>The extent to which the product does certain functions under given conditions and recovers from interruptions</a:t>
            </a:r>
          </a:p>
          <a:p>
            <a:r>
              <a:rPr lang="en-US" b="1" dirty="0"/>
              <a:t>Security</a:t>
            </a:r>
          </a:p>
          <a:p>
            <a:pPr lvl="1"/>
            <a:r>
              <a:rPr lang="en-US" dirty="0"/>
              <a:t>Confidentiality, integrity, authenticity, non-repudiation, and accountability</a:t>
            </a:r>
          </a:p>
          <a:p>
            <a:r>
              <a:rPr lang="en-US" b="1" dirty="0"/>
              <a:t>Maintainability</a:t>
            </a:r>
          </a:p>
          <a:p>
            <a:pPr lvl="1"/>
            <a:r>
              <a:rPr lang="en-US" dirty="0"/>
              <a:t>How easy it is to modify, adapt, and reuse the product</a:t>
            </a:r>
          </a:p>
          <a:p>
            <a:r>
              <a:rPr lang="en-US" b="1" dirty="0"/>
              <a:t>Portability</a:t>
            </a:r>
          </a:p>
          <a:p>
            <a:pPr lvl="1"/>
            <a:r>
              <a:rPr lang="en-US" dirty="0"/>
              <a:t>How easy it is to make the product work in a different computing environment</a:t>
            </a:r>
          </a:p>
        </p:txBody>
      </p:sp>
    </p:spTree>
    <p:extLst>
      <p:ext uri="{BB962C8B-B14F-4D97-AF65-F5344CB8AC3E}">
        <p14:creationId xmlns:p14="http://schemas.microsoft.com/office/powerpoint/2010/main" val="262489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633E6-3C3B-4A97-A0DD-16D675910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Quality assurance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2726B6-BFF2-499A-A90B-61E7445631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Quality assurance (QA)</a:t>
            </a:r>
            <a:r>
              <a:rPr lang="en-US" dirty="0"/>
              <a:t> is a system for making sure the product satisfies stakeholder needs</a:t>
            </a:r>
          </a:p>
          <a:p>
            <a:r>
              <a:rPr lang="en-US" dirty="0"/>
              <a:t>QA focuses on two distinct goals:</a:t>
            </a:r>
          </a:p>
          <a:p>
            <a:r>
              <a:rPr lang="en-US" b="1" dirty="0"/>
              <a:t>Validation</a:t>
            </a:r>
          </a:p>
          <a:p>
            <a:pPr lvl="1"/>
            <a:r>
              <a:rPr lang="en-US" dirty="0"/>
              <a:t>Testing if the product satisfies stakeholder needs</a:t>
            </a:r>
          </a:p>
          <a:p>
            <a:pPr lvl="1"/>
            <a:r>
              <a:rPr lang="en-US" dirty="0"/>
              <a:t>"Are we building the right product?"</a:t>
            </a:r>
          </a:p>
          <a:p>
            <a:pPr lvl="1"/>
            <a:r>
              <a:rPr lang="en-US" dirty="0"/>
              <a:t>Example: Does the customer want steak and fries?</a:t>
            </a:r>
          </a:p>
          <a:p>
            <a:r>
              <a:rPr lang="en-US" b="1" dirty="0"/>
              <a:t>Verification</a:t>
            </a:r>
          </a:p>
          <a:p>
            <a:pPr lvl="1"/>
            <a:r>
              <a:rPr lang="en-US" dirty="0"/>
              <a:t>Testing if the product satisfies needs properly</a:t>
            </a:r>
          </a:p>
          <a:p>
            <a:pPr lvl="1"/>
            <a:r>
              <a:rPr lang="en-US" dirty="0"/>
              <a:t>"Are we building the product right?"</a:t>
            </a:r>
          </a:p>
          <a:p>
            <a:pPr lvl="1"/>
            <a:r>
              <a:rPr lang="en-US" dirty="0"/>
              <a:t>Example: Are the steak and fries cooked well?</a:t>
            </a:r>
          </a:p>
        </p:txBody>
      </p:sp>
    </p:spTree>
    <p:extLst>
      <p:ext uri="{BB962C8B-B14F-4D97-AF65-F5344CB8AC3E}">
        <p14:creationId xmlns:p14="http://schemas.microsoft.com/office/powerpoint/2010/main" val="3521200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FCEAF6-B661-4DDB-AACA-488C86AA3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Validation vs. verification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8049FC-8A75-43D5-A925-102832508A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distinction is important yet confusing</a:t>
            </a:r>
          </a:p>
          <a:p>
            <a:r>
              <a:rPr lang="en-US" dirty="0"/>
              <a:t>Validation is always specific to the product</a:t>
            </a:r>
          </a:p>
          <a:p>
            <a:pPr lvl="1"/>
            <a:r>
              <a:rPr lang="en-US" dirty="0"/>
              <a:t>The details of whether the product is right depend on what you're making</a:t>
            </a:r>
          </a:p>
          <a:p>
            <a:r>
              <a:rPr lang="en-US" dirty="0"/>
              <a:t>Some verification might be specific to the product and some might not be</a:t>
            </a:r>
          </a:p>
          <a:p>
            <a:pPr lvl="1"/>
            <a:r>
              <a:rPr lang="en-US" dirty="0"/>
              <a:t>Using an exponential algorithm or writing confusing comments is always bad</a:t>
            </a:r>
          </a:p>
          <a:p>
            <a:r>
              <a:rPr lang="en-US" dirty="0"/>
              <a:t>Validation is associated more with customer satisfaction</a:t>
            </a:r>
          </a:p>
          <a:p>
            <a:r>
              <a:rPr lang="en-US" dirty="0"/>
              <a:t>Verification is more about meeting specifications</a:t>
            </a:r>
          </a:p>
          <a:p>
            <a:r>
              <a:rPr lang="en-US" dirty="0"/>
              <a:t>Both are important</a:t>
            </a:r>
          </a:p>
          <a:p>
            <a:pPr lvl="1"/>
            <a:r>
              <a:rPr lang="en-US" dirty="0"/>
              <a:t>It's hard to validate things if they can't be verified</a:t>
            </a:r>
          </a:p>
          <a:p>
            <a:pPr lvl="1"/>
            <a:r>
              <a:rPr lang="en-US" dirty="0"/>
              <a:t>Verification doesn't matter if the product is invalid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3579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4449</TotalTime>
  <Words>1623</Words>
  <Application>Microsoft Office PowerPoint</Application>
  <PresentationFormat>Widescreen</PresentationFormat>
  <Paragraphs>267</Paragraphs>
  <Slides>28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5" baseType="lpstr">
      <vt:lpstr>Arial</vt:lpstr>
      <vt:lpstr>Calibri</vt:lpstr>
      <vt:lpstr>Corbel</vt:lpstr>
      <vt:lpstr>Wingdings</vt:lpstr>
      <vt:lpstr>Wingdings 2</vt:lpstr>
      <vt:lpstr>Wingdings 3</vt:lpstr>
      <vt:lpstr>Module</vt:lpstr>
      <vt:lpstr>COMP 3100</vt:lpstr>
      <vt:lpstr>Last time</vt:lpstr>
      <vt:lpstr>Questions?</vt:lpstr>
      <vt:lpstr>Project 2</vt:lpstr>
      <vt:lpstr>Software Quality Assurance</vt:lpstr>
      <vt:lpstr>Software quality</vt:lpstr>
      <vt:lpstr>Eight dimensions of software quality</vt:lpstr>
      <vt:lpstr>Quality assurance</vt:lpstr>
      <vt:lpstr>Validation vs. verification</vt:lpstr>
      <vt:lpstr>Defect elimination</vt:lpstr>
      <vt:lpstr>Defect prevention</vt:lpstr>
      <vt:lpstr>Reusing ideas</vt:lpstr>
      <vt:lpstr>Formal methods and prototypes</vt:lpstr>
      <vt:lpstr>Tools</vt:lpstr>
      <vt:lpstr>Defect detection and removal</vt:lpstr>
      <vt:lpstr>Review and correct methods</vt:lpstr>
      <vt:lpstr>Inspection process</vt:lpstr>
      <vt:lpstr>Guidelines for inspections</vt:lpstr>
      <vt:lpstr>Test and debug</vt:lpstr>
      <vt:lpstr>Debugging</vt:lpstr>
      <vt:lpstr>Overview of testing</vt:lpstr>
      <vt:lpstr>Test and debug in waterfall</vt:lpstr>
      <vt:lpstr>Test and debug in Scrum</vt:lpstr>
      <vt:lpstr>Efficiency of detect and remove</vt:lpstr>
      <vt:lpstr>Breaking it all down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457</cp:revision>
  <dcterms:created xsi:type="dcterms:W3CDTF">2009-08-24T20:26:10Z</dcterms:created>
  <dcterms:modified xsi:type="dcterms:W3CDTF">2024-09-25T13:30:51Z</dcterms:modified>
</cp:coreProperties>
</file>